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2" r:id="rId3"/>
    <p:sldId id="263" r:id="rId4"/>
    <p:sldId id="264" r:id="rId5"/>
    <p:sldId id="265" r:id="rId6"/>
  </p:sldIdLst>
  <p:sldSz cx="6858000" cy="9144000" type="screen4x3"/>
  <p:notesSz cx="6002338" cy="8680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20000"/>
    <a:srgbClr val="4E6253"/>
    <a:srgbClr val="416F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00" autoAdjust="0"/>
    <p:restoredTop sz="94610" autoAdjust="0"/>
  </p:normalViewPr>
  <p:slideViewPr>
    <p:cSldViewPr showGuides="1">
      <p:cViewPr>
        <p:scale>
          <a:sx n="125" d="100"/>
          <a:sy n="125" d="100"/>
        </p:scale>
        <p:origin x="-2304" y="930"/>
      </p:cViewPr>
      <p:guideLst>
        <p:guide orient="horz" pos="33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2742" y="-90"/>
      </p:cViewPr>
      <p:guideLst>
        <p:guide orient="horz" pos="2736"/>
        <p:guide pos="18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399947" y="14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/>
          <a:lstStyle>
            <a:lvl1pPr algn="r">
              <a:defRPr sz="1400"/>
            </a:lvl1pPr>
          </a:lstStyle>
          <a:p>
            <a:fld id="{19531EFD-2A88-419A-A944-29D75D82DCD4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244933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99947" y="8244933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 anchor="b"/>
          <a:lstStyle>
            <a:lvl1pPr algn="r">
              <a:defRPr sz="1400"/>
            </a:lvl1pPr>
          </a:lstStyle>
          <a:p>
            <a:fld id="{0A942C34-2D22-4578-AADC-52685C8DB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1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99947" y="14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/>
          <a:lstStyle>
            <a:lvl1pPr algn="r">
              <a:defRPr sz="1400"/>
            </a:lvl1pPr>
          </a:lstStyle>
          <a:p>
            <a:fld id="{A83B46A0-76E1-450E-9BD2-D1966B7ABEA0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0" y="644525"/>
            <a:ext cx="2446338" cy="3262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03" tIns="41854" rIns="83703" bIns="418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0234" y="4123227"/>
            <a:ext cx="4801870" cy="3906200"/>
          </a:xfrm>
          <a:prstGeom prst="rect">
            <a:avLst/>
          </a:prstGeom>
        </p:spPr>
        <p:txBody>
          <a:bodyPr vert="horz" lIns="83703" tIns="41854" rIns="83703" bIns="418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244933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99947" y="8244933"/>
            <a:ext cx="2601012" cy="434021"/>
          </a:xfrm>
          <a:prstGeom prst="rect">
            <a:avLst/>
          </a:prstGeom>
        </p:spPr>
        <p:txBody>
          <a:bodyPr vert="horz" lIns="83703" tIns="41854" rIns="83703" bIns="41854" rtlCol="0" anchor="b"/>
          <a:lstStyle>
            <a:lvl1pPr algn="r">
              <a:defRPr sz="1400"/>
            </a:lvl1pPr>
          </a:lstStyle>
          <a:p>
            <a:fld id="{A8A92C46-3325-40E2-9DAC-A26D02839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483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2C46-3325-40E2-9DAC-A26D028394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2C46-3325-40E2-9DAC-A26D028394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2C46-3325-40E2-9DAC-A26D028394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2C46-3325-40E2-9DAC-A26D028394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2C46-3325-40E2-9DAC-A26D028394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4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16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17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80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82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1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3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6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55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81D4-E820-4D83-A633-F0C3F219B7C5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814F-59C4-4CC5-B4F2-D5509535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9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34400"/>
            <a:ext cx="6858000" cy="6096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0"/>
            <a:ext cx="45719" cy="8573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" y="8475134"/>
            <a:ext cx="2171700" cy="486833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SC GEOCADEX SRL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5500" y="8475134"/>
            <a:ext cx="419100" cy="486833"/>
          </a:xfrm>
        </p:spPr>
        <p:txBody>
          <a:bodyPr/>
          <a:lstStyle/>
          <a:p>
            <a:fld id="{4D93814F-59C4-4CC5-B4F2-D55095352594}" type="slidenum">
              <a:rPr lang="en-US" sz="900" b="1" smtClean="0">
                <a:solidFill>
                  <a:schemeClr val="tx1"/>
                </a:solidFill>
              </a:rPr>
              <a:pPr/>
              <a:t>1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986368"/>
            <a:ext cx="2743200" cy="243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000" b="1" dirty="0" err="1" smtClean="0"/>
              <a:t>Studiu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fezabilitate</a:t>
            </a:r>
            <a:r>
              <a:rPr lang="en-US" sz="1000" b="1" dirty="0" smtClean="0"/>
              <a:t> </a:t>
            </a:r>
            <a:r>
              <a:rPr lang="ro-RO" sz="1000" b="1" dirty="0" smtClean="0"/>
              <a:t>in </a:t>
            </a:r>
            <a:r>
              <a:rPr lang="ro-RO" sz="1000" b="1" dirty="0" smtClean="0"/>
              <a:t>vederea proiectarii si construirii centrului de colectare a deseurilor voluminoase </a:t>
            </a:r>
            <a:r>
              <a:rPr lang="en-US" sz="1000" b="1" dirty="0" smtClean="0"/>
              <a:t>d</a:t>
            </a:r>
            <a:r>
              <a:rPr lang="ro-RO" sz="1000" b="1" dirty="0" smtClean="0"/>
              <a:t>in </a:t>
            </a:r>
            <a:r>
              <a:rPr lang="ro-RO" sz="1000" b="1" dirty="0" smtClean="0"/>
              <a:t>loc. Borsa, Viseu, Baia Mare, Seini si Somcuta Mare</a:t>
            </a:r>
            <a:endParaRPr lang="en-US" sz="1000" b="1" dirty="0" smtClean="0"/>
          </a:p>
          <a:p>
            <a:pPr marL="0" indent="0" algn="just">
              <a:buNone/>
            </a:pPr>
            <a:r>
              <a:rPr lang="en-US" sz="1000" b="1" dirty="0" err="1" smtClean="0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ro-RO" sz="1000" dirty="0" smtClean="0"/>
              <a:t>Borsa, Viseu, Baia Mare, Seini si Somcuta Mare, jud. Maramures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O</a:t>
            </a:r>
            <a:r>
              <a:rPr lang="ro-RO" sz="1000" dirty="0" smtClean="0"/>
              <a:t>biectiv</a:t>
            </a:r>
            <a:r>
              <a:rPr lang="en-US" sz="1000" dirty="0" err="1" smtClean="0"/>
              <a:t>ul</a:t>
            </a:r>
            <a:r>
              <a:rPr lang="en-US" sz="1000" dirty="0" smtClean="0"/>
              <a:t> </a:t>
            </a:r>
            <a:r>
              <a:rPr lang="en-US" sz="1000" dirty="0" err="1" smtClean="0"/>
              <a:t>lucrarii</a:t>
            </a:r>
            <a:r>
              <a:rPr lang="en-US" sz="1000" dirty="0" smtClean="0"/>
              <a:t> a </a:t>
            </a:r>
            <a:r>
              <a:rPr lang="en-US" sz="1000" dirty="0" err="1" smtClean="0"/>
              <a:t>fost</a:t>
            </a:r>
            <a:r>
              <a:rPr lang="en-US" sz="1000" dirty="0" smtClean="0"/>
              <a:t> </a:t>
            </a:r>
            <a:r>
              <a:rPr lang="ro-RO" sz="1000" dirty="0" smtClean="0"/>
              <a:t> cuprins in cadrul proiectului „Sistem de management inte</a:t>
            </a:r>
            <a:r>
              <a:rPr lang="en-US" sz="1000" dirty="0" err="1" smtClean="0"/>
              <a:t>gr</a:t>
            </a:r>
            <a:r>
              <a:rPr lang="ro-RO" sz="1000" dirty="0" smtClean="0"/>
              <a:t>at al deseurilor in judetul Maramures”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err="1" smtClean="0"/>
              <a:t>Specialistii</a:t>
            </a:r>
            <a:r>
              <a:rPr lang="en-US" sz="1000" dirty="0" smtClean="0"/>
              <a:t> </a:t>
            </a:r>
            <a:r>
              <a:rPr lang="en-US" sz="1000" dirty="0" err="1" smtClean="0"/>
              <a:t>firmei</a:t>
            </a:r>
            <a:r>
              <a:rPr lang="en-US" sz="1000" dirty="0" smtClean="0"/>
              <a:t> GEOCADEX  s-au </a:t>
            </a:r>
            <a:r>
              <a:rPr lang="en-US" sz="1000" dirty="0" err="1" smtClean="0"/>
              <a:t>ocupat</a:t>
            </a:r>
            <a:r>
              <a:rPr lang="en-US" sz="1000" dirty="0" smtClean="0"/>
              <a:t> de </a:t>
            </a:r>
            <a:r>
              <a:rPr lang="en-US" sz="1000" dirty="0" err="1" smtClean="0"/>
              <a:t>efectuarea</a:t>
            </a:r>
            <a:r>
              <a:rPr lang="en-US" sz="1000" dirty="0" smtClean="0"/>
              <a:t> </a:t>
            </a:r>
            <a:r>
              <a:rPr lang="en-US" sz="1000" dirty="0" err="1" smtClean="0"/>
              <a:t>masuratorilor</a:t>
            </a:r>
            <a:r>
              <a:rPr lang="en-US" sz="1000" dirty="0" smtClean="0"/>
              <a:t> </a:t>
            </a:r>
            <a:r>
              <a:rPr lang="en-US" sz="1000" dirty="0" err="1" smtClean="0"/>
              <a:t>limitelor</a:t>
            </a:r>
            <a:r>
              <a:rPr lang="en-US" sz="1000" dirty="0" smtClean="0"/>
              <a:t> </a:t>
            </a:r>
            <a:r>
              <a:rPr lang="en-US" sz="1000" dirty="0" err="1" smtClean="0"/>
              <a:t>amplasamentelor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ale </a:t>
            </a:r>
            <a:r>
              <a:rPr lang="en-US" sz="1000" dirty="0" err="1" smtClean="0"/>
              <a:t>punctelor</a:t>
            </a:r>
            <a:r>
              <a:rPr lang="en-US" sz="1000" dirty="0" smtClean="0"/>
              <a:t> de </a:t>
            </a:r>
            <a:r>
              <a:rPr lang="en-US" sz="1000" dirty="0" err="1" smtClean="0"/>
              <a:t>cota</a:t>
            </a:r>
            <a:r>
              <a:rPr lang="en-US" sz="1000" dirty="0" smtClean="0"/>
              <a:t> </a:t>
            </a:r>
            <a:r>
              <a:rPr lang="en-US" sz="1000" dirty="0" err="1" smtClean="0"/>
              <a:t>necesare</a:t>
            </a:r>
            <a:r>
              <a:rPr lang="en-US" sz="1000" dirty="0" smtClean="0"/>
              <a:t> </a:t>
            </a:r>
            <a:r>
              <a:rPr lang="en-US" sz="1000" dirty="0" err="1" smtClean="0"/>
              <a:t>planului</a:t>
            </a:r>
            <a:r>
              <a:rPr lang="en-US" sz="1000" dirty="0" smtClean="0"/>
              <a:t> de </a:t>
            </a:r>
            <a:r>
              <a:rPr lang="en-US" sz="1000" dirty="0" err="1" smtClean="0"/>
              <a:t>situatie</a:t>
            </a:r>
            <a:r>
              <a:rPr lang="en-US" sz="1000" dirty="0" smtClean="0"/>
              <a:t>, </a:t>
            </a:r>
            <a:r>
              <a:rPr lang="en-US" sz="1000" dirty="0" err="1" smtClean="0"/>
              <a:t>dupa</a:t>
            </a:r>
            <a:r>
              <a:rPr lang="en-US" sz="1000" dirty="0" smtClean="0"/>
              <a:t> un program </a:t>
            </a:r>
            <a:r>
              <a:rPr lang="en-US" sz="1000" dirty="0" err="1" smtClean="0"/>
              <a:t>stabilit</a:t>
            </a:r>
            <a:r>
              <a:rPr lang="en-US" sz="1000" dirty="0" smtClean="0"/>
              <a:t> </a:t>
            </a:r>
            <a:r>
              <a:rPr lang="en-US" sz="1000" dirty="0" err="1" smtClean="0"/>
              <a:t>impreuna</a:t>
            </a:r>
            <a:r>
              <a:rPr lang="en-US" sz="1000" dirty="0" smtClean="0"/>
              <a:t> cu </a:t>
            </a:r>
            <a:r>
              <a:rPr lang="en-US" sz="1000" dirty="0" err="1" smtClean="0"/>
              <a:t>beneficiarul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09600" y="3657600"/>
            <a:ext cx="2743200" cy="373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4000" b="1" dirty="0" err="1"/>
              <a:t>Asistenta</a:t>
            </a:r>
            <a:r>
              <a:rPr lang="en-US" sz="4000" b="1" dirty="0"/>
              <a:t> </a:t>
            </a:r>
            <a:r>
              <a:rPr lang="en-US" sz="4000" b="1" dirty="0" err="1"/>
              <a:t>topografica</a:t>
            </a:r>
            <a:r>
              <a:rPr lang="en-US" sz="4000" b="1" dirty="0"/>
              <a:t> in </a:t>
            </a:r>
            <a:r>
              <a:rPr lang="en-US" sz="4000" b="1" dirty="0" err="1"/>
              <a:t>executie</a:t>
            </a:r>
            <a:r>
              <a:rPr lang="en-US" sz="4000" b="1" dirty="0"/>
              <a:t> </a:t>
            </a:r>
            <a:r>
              <a:rPr lang="en-US" sz="4000" b="1" dirty="0" err="1"/>
              <a:t>pentru</a:t>
            </a:r>
            <a:r>
              <a:rPr lang="en-US" sz="4000" b="1" dirty="0"/>
              <a:t> </a:t>
            </a:r>
            <a:r>
              <a:rPr lang="en-US" sz="4000" b="1" dirty="0" err="1" smtClean="0"/>
              <a:t>halele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industriale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pentru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fabrica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componente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aeronautice</a:t>
            </a:r>
            <a:r>
              <a:rPr lang="en-US" sz="4000" b="1" dirty="0" smtClean="0"/>
              <a:t>  </a:t>
            </a:r>
            <a:r>
              <a:rPr lang="en-US" sz="4000" b="1" dirty="0" smtClean="0"/>
              <a:t>Universal Alloy </a:t>
            </a:r>
            <a:r>
              <a:rPr lang="en-US" sz="4000" b="1" dirty="0" smtClean="0"/>
              <a:t>Corporation Europe</a:t>
            </a:r>
            <a:endParaRPr lang="en-US" sz="40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b="1" dirty="0" err="1"/>
              <a:t>Locatie</a:t>
            </a:r>
            <a:r>
              <a:rPr lang="en-US" sz="4000" b="1" dirty="0"/>
              <a:t>:</a:t>
            </a:r>
            <a:r>
              <a:rPr lang="en-US" sz="4000" dirty="0"/>
              <a:t> </a:t>
            </a:r>
            <a:r>
              <a:rPr lang="ro-RO" sz="4000" dirty="0" smtClean="0">
                <a:latin typeface="Times New Roman"/>
                <a:ea typeface="Times New Roman"/>
              </a:rPr>
              <a:t>loc. Dumbravita, nr. 244A, UAT Dumbravita, jud. Maramures</a:t>
            </a:r>
            <a:r>
              <a:rPr lang="en-US" sz="4000" dirty="0" smtClean="0"/>
              <a:t>;</a:t>
            </a:r>
            <a:r>
              <a:rPr lang="en-US" sz="4000" dirty="0"/>
              <a:t> 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b="1" dirty="0" err="1"/>
              <a:t>Descrierea</a:t>
            </a:r>
            <a:r>
              <a:rPr lang="en-US" sz="4000" b="1" dirty="0"/>
              <a:t> </a:t>
            </a:r>
            <a:r>
              <a:rPr lang="en-US" sz="4000" b="1" dirty="0" err="1"/>
              <a:t>proiectului</a:t>
            </a:r>
            <a:r>
              <a:rPr lang="en-US" sz="4000" b="1" dirty="0"/>
              <a:t>: </a:t>
            </a:r>
            <a:r>
              <a:rPr lang="en-US" sz="4000" dirty="0" smtClean="0"/>
              <a:t>Se </a:t>
            </a:r>
            <a:r>
              <a:rPr lang="en-US" sz="4000" dirty="0" err="1" smtClean="0"/>
              <a:t>doreste</a:t>
            </a:r>
            <a:r>
              <a:rPr lang="en-US" sz="4000" dirty="0" smtClean="0"/>
              <a:t> </a:t>
            </a:r>
            <a:r>
              <a:rPr lang="ro-RO" sz="4000" dirty="0" smtClean="0">
                <a:latin typeface="Times New Roman"/>
                <a:ea typeface="Times New Roman"/>
              </a:rPr>
              <a:t>extinderea halei de </a:t>
            </a:r>
            <a:r>
              <a:rPr lang="ro-RO" sz="4000" dirty="0" smtClean="0">
                <a:latin typeface="Times New Roman"/>
                <a:ea typeface="Times New Roman"/>
              </a:rPr>
              <a:t>extrudare, </a:t>
            </a:r>
            <a:r>
              <a:rPr lang="ro-RO" sz="4000" dirty="0" smtClean="0">
                <a:latin typeface="Times New Roman"/>
                <a:ea typeface="Times New Roman"/>
              </a:rPr>
              <a:t>cu un corp de cladire cu dimensiunile aproximative in plan de 27 m x 161 m, pentru dezvoltarea activitatii existente desfasurate in cladirea </a:t>
            </a:r>
            <a:r>
              <a:rPr lang="ro-RO" sz="4000" dirty="0" smtClean="0">
                <a:latin typeface="Times New Roman"/>
                <a:ea typeface="Times New Roman"/>
              </a:rPr>
              <a:t>–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ro-RO" sz="4000" dirty="0" smtClean="0">
                <a:latin typeface="Times New Roman"/>
                <a:ea typeface="Times New Roman"/>
              </a:rPr>
              <a:t>hal</a:t>
            </a:r>
            <a:r>
              <a:rPr lang="en-US" sz="4000" dirty="0" err="1" smtClean="0">
                <a:latin typeface="Times New Roman"/>
                <a:ea typeface="Times New Roman"/>
              </a:rPr>
              <a:t>elor</a:t>
            </a:r>
            <a:r>
              <a:rPr lang="ro-RO" sz="4000" dirty="0" smtClean="0">
                <a:latin typeface="Times New Roman"/>
                <a:ea typeface="Times New Roman"/>
              </a:rPr>
              <a:t> </a:t>
            </a:r>
            <a:r>
              <a:rPr lang="ro-RO" sz="4000" dirty="0" smtClean="0">
                <a:latin typeface="Times New Roman"/>
                <a:ea typeface="Times New Roman"/>
              </a:rPr>
              <a:t>si </a:t>
            </a:r>
            <a:r>
              <a:rPr lang="ro-RO" sz="4000" dirty="0" smtClean="0">
                <a:latin typeface="Times New Roman"/>
                <a:ea typeface="Times New Roman"/>
              </a:rPr>
              <a:t>instalati</a:t>
            </a:r>
            <a:r>
              <a:rPr lang="en-US" sz="4000" dirty="0" err="1" smtClean="0">
                <a:latin typeface="Times New Roman"/>
                <a:ea typeface="Times New Roman"/>
              </a:rPr>
              <a:t>ilor</a:t>
            </a:r>
            <a:r>
              <a:rPr lang="ro-RO" sz="4000" dirty="0" smtClean="0">
                <a:latin typeface="Times New Roman"/>
                <a:ea typeface="Times New Roman"/>
              </a:rPr>
              <a:t> </a:t>
            </a:r>
            <a:r>
              <a:rPr lang="ro-RO" sz="4000" dirty="0" smtClean="0">
                <a:latin typeface="Times New Roman"/>
                <a:ea typeface="Times New Roman"/>
              </a:rPr>
              <a:t>pentru extrudarea produselor din aluminiu.</a:t>
            </a:r>
            <a:endParaRPr lang="en-US" sz="40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b="1" dirty="0" err="1"/>
              <a:t>Activitati</a:t>
            </a:r>
            <a:r>
              <a:rPr lang="en-US" sz="4000" b="1" dirty="0"/>
              <a:t> </a:t>
            </a:r>
            <a:r>
              <a:rPr lang="en-US" sz="4000" b="1" dirty="0" err="1"/>
              <a:t>topografice</a:t>
            </a:r>
            <a:r>
              <a:rPr lang="en-US" sz="4000" b="1" dirty="0"/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dirty="0" smtClean="0"/>
              <a:t>   - </a:t>
            </a:r>
            <a:r>
              <a:rPr lang="en-US" sz="4000" dirty="0" smtClean="0"/>
              <a:t> </a:t>
            </a:r>
            <a:r>
              <a:rPr lang="en-US" sz="4000" dirty="0" err="1" smtClean="0"/>
              <a:t>realizare</a:t>
            </a:r>
            <a:r>
              <a:rPr lang="en-US" sz="4000" dirty="0" smtClean="0"/>
              <a:t> </a:t>
            </a:r>
            <a:r>
              <a:rPr lang="en-US" sz="4000" dirty="0" err="1" smtClean="0"/>
              <a:t>unei</a:t>
            </a:r>
            <a:r>
              <a:rPr lang="en-US" sz="4000" dirty="0" smtClean="0"/>
              <a:t> </a:t>
            </a:r>
            <a:r>
              <a:rPr lang="en-US" sz="4000" dirty="0" err="1" smtClean="0"/>
              <a:t>retele</a:t>
            </a:r>
            <a:r>
              <a:rPr lang="en-US" sz="4000" dirty="0" smtClean="0"/>
              <a:t> de </a:t>
            </a:r>
            <a:r>
              <a:rPr lang="en-US" sz="4000" dirty="0" err="1" smtClean="0"/>
              <a:t>sprijin</a:t>
            </a:r>
            <a:r>
              <a:rPr lang="en-US" sz="4000" dirty="0" smtClean="0"/>
              <a:t> in </a:t>
            </a:r>
            <a:r>
              <a:rPr lang="en-US" sz="4000" dirty="0" err="1" smtClean="0"/>
              <a:t>sitem</a:t>
            </a:r>
            <a:r>
              <a:rPr lang="en-US" sz="4000" dirty="0" smtClean="0"/>
              <a:t> local,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 </a:t>
            </a:r>
            <a:r>
              <a:rPr lang="en-US" sz="4000" dirty="0" smtClean="0"/>
              <a:t>-  </a:t>
            </a:r>
            <a:r>
              <a:rPr lang="en-US" sz="4000" dirty="0" err="1" smtClean="0"/>
              <a:t>trasarea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en-US" sz="4000" dirty="0" err="1" smtClean="0"/>
              <a:t>materializarea</a:t>
            </a:r>
            <a:r>
              <a:rPr lang="en-US" sz="4000" dirty="0" smtClean="0"/>
              <a:t> </a:t>
            </a:r>
            <a:r>
              <a:rPr lang="en-US" sz="4000" dirty="0" err="1" smtClean="0"/>
              <a:t>axelor</a:t>
            </a:r>
            <a:r>
              <a:rPr lang="en-US" sz="4000" dirty="0" smtClean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 - </a:t>
            </a:r>
            <a:r>
              <a:rPr lang="en-US" sz="4000" dirty="0" err="1" smtClean="0"/>
              <a:t>pozitionarea</a:t>
            </a:r>
            <a:r>
              <a:rPr lang="en-US" sz="4000" dirty="0" smtClean="0"/>
              <a:t> </a:t>
            </a:r>
            <a:r>
              <a:rPr lang="en-US" sz="4000" dirty="0" err="1" smtClean="0"/>
              <a:t>bulbilor</a:t>
            </a:r>
            <a:r>
              <a:rPr lang="en-US" sz="4000" dirty="0" smtClean="0"/>
              <a:t> d</a:t>
            </a:r>
            <a:r>
              <a:rPr lang="ro-RO" sz="4000" dirty="0" smtClean="0"/>
              <a:t>in interior</a:t>
            </a:r>
            <a:r>
              <a:rPr lang="en-US" sz="4000" dirty="0" smtClean="0"/>
              <a:t> </a:t>
            </a:r>
            <a:r>
              <a:rPr lang="en-US" sz="4000" dirty="0" err="1" smtClean="0"/>
              <a:t>paharelor</a:t>
            </a:r>
            <a:r>
              <a:rPr lang="en-US" sz="4000" dirty="0" smtClean="0"/>
              <a:t>, </a:t>
            </a:r>
            <a:r>
              <a:rPr lang="en-US" sz="4000" dirty="0" smtClean="0"/>
              <a:t>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 </a:t>
            </a:r>
            <a:r>
              <a:rPr lang="en-US" sz="4000" dirty="0" smtClean="0"/>
              <a:t>- </a:t>
            </a:r>
            <a:r>
              <a:rPr lang="en-US" sz="4000" dirty="0" err="1" smtClean="0"/>
              <a:t>asistenta</a:t>
            </a:r>
            <a:r>
              <a:rPr lang="en-US" sz="4000" dirty="0" smtClean="0"/>
              <a:t> </a:t>
            </a:r>
            <a:r>
              <a:rPr lang="en-US" sz="4000" dirty="0" err="1" smtClean="0"/>
              <a:t>topografica</a:t>
            </a:r>
            <a:r>
              <a:rPr lang="en-US" sz="4000" dirty="0" smtClean="0"/>
              <a:t> la </a:t>
            </a:r>
            <a:r>
              <a:rPr lang="en-US" sz="4000" dirty="0" err="1" smtClean="0"/>
              <a:t>montarea</a:t>
            </a:r>
            <a:r>
              <a:rPr lang="en-US" sz="4000" dirty="0" smtClean="0"/>
              <a:t> </a:t>
            </a:r>
            <a:r>
              <a:rPr lang="en-US" sz="4000" dirty="0" err="1" smtClean="0"/>
              <a:t>stalpilor</a:t>
            </a:r>
            <a:r>
              <a:rPr lang="en-US" sz="4000" dirty="0" smtClean="0"/>
              <a:t>;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   -  </a:t>
            </a:r>
            <a:r>
              <a:rPr lang="en-US" sz="4000" dirty="0" err="1" smtClean="0"/>
              <a:t>verticalizarea</a:t>
            </a:r>
            <a:r>
              <a:rPr lang="en-US" sz="4000" dirty="0" smtClean="0"/>
              <a:t> </a:t>
            </a:r>
            <a:r>
              <a:rPr lang="en-US" sz="4000" dirty="0" err="1" smtClean="0"/>
              <a:t>stalpilor</a:t>
            </a:r>
            <a:r>
              <a:rPr lang="en-US" sz="4000" dirty="0" smtClean="0"/>
              <a:t> de metal;</a:t>
            </a:r>
            <a:endParaRPr lang="en-US" sz="4000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/>
              <a:t>   </a:t>
            </a:r>
            <a:r>
              <a:rPr lang="en-US" sz="4000" dirty="0" smtClean="0"/>
              <a:t>- </a:t>
            </a:r>
            <a:r>
              <a:rPr lang="en-US" sz="4000" dirty="0" err="1" smtClean="0"/>
              <a:t>trasarea</a:t>
            </a:r>
            <a:r>
              <a:rPr lang="en-US" sz="4000" dirty="0" smtClean="0"/>
              <a:t> </a:t>
            </a:r>
            <a:r>
              <a:rPr lang="en-US" sz="4000" dirty="0" err="1" smtClean="0"/>
              <a:t>cotelor</a:t>
            </a:r>
            <a:r>
              <a:rPr lang="en-US" sz="4000" dirty="0" smtClean="0"/>
              <a:t> </a:t>
            </a:r>
            <a:r>
              <a:rPr lang="en-US" sz="4000" dirty="0" err="1" smtClean="0"/>
              <a:t>fiecarui</a:t>
            </a:r>
            <a:r>
              <a:rPr lang="en-US" sz="4000" dirty="0" smtClean="0"/>
              <a:t> </a:t>
            </a:r>
            <a:r>
              <a:rPr lang="en-US" sz="4000" dirty="0" err="1" smtClean="0"/>
              <a:t>strat</a:t>
            </a:r>
            <a:r>
              <a:rPr lang="en-US" sz="4000" dirty="0" smtClean="0"/>
              <a:t> </a:t>
            </a:r>
            <a:r>
              <a:rPr lang="en-US" sz="4000" dirty="0" err="1" smtClean="0"/>
              <a:t>ce</a:t>
            </a:r>
            <a:r>
              <a:rPr lang="en-US" sz="4000" dirty="0" smtClean="0"/>
              <a:t> </a:t>
            </a:r>
            <a:r>
              <a:rPr lang="en-US" sz="4000" dirty="0" err="1" smtClean="0"/>
              <a:t>formeaza</a:t>
            </a:r>
            <a:r>
              <a:rPr lang="en-US" sz="4000" dirty="0" smtClean="0"/>
              <a:t>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    </a:t>
            </a:r>
            <a:r>
              <a:rPr lang="ro-RO" sz="4000" dirty="0" smtClean="0"/>
              <a:t>pardose</a:t>
            </a:r>
            <a:r>
              <a:rPr lang="en-US" sz="4000" dirty="0" smtClean="0"/>
              <a:t>ala </a:t>
            </a:r>
            <a:r>
              <a:rPr lang="en-US" sz="4000" dirty="0" err="1" smtClean="0"/>
              <a:t>interioara</a:t>
            </a:r>
            <a:r>
              <a:rPr lang="en-US" sz="4000" dirty="0" smtClean="0"/>
              <a:t>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- </a:t>
            </a:r>
            <a:r>
              <a:rPr lang="en-US" sz="4000" dirty="0" err="1" smtClean="0"/>
              <a:t>trasarea</a:t>
            </a:r>
            <a:r>
              <a:rPr lang="en-US" sz="4000" dirty="0" smtClean="0"/>
              <a:t> </a:t>
            </a:r>
            <a:r>
              <a:rPr lang="en-US" sz="4000" dirty="0" err="1" smtClean="0"/>
              <a:t>cotelor</a:t>
            </a:r>
            <a:r>
              <a:rPr lang="en-US" sz="4000" dirty="0" smtClean="0"/>
              <a:t>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montajul</a:t>
            </a:r>
            <a:r>
              <a:rPr lang="en-US" sz="4000" dirty="0" smtClean="0"/>
              <a:t> </a:t>
            </a:r>
            <a:r>
              <a:rPr lang="en-US" sz="4000" dirty="0" err="1" smtClean="0"/>
              <a:t>panourilor</a:t>
            </a:r>
            <a:r>
              <a:rPr lang="en-US" sz="4000" dirty="0" smtClean="0"/>
              <a:t> </a:t>
            </a:r>
            <a:r>
              <a:rPr lang="en-US" sz="4000" dirty="0" smtClean="0"/>
              <a:t>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       </a:t>
            </a:r>
            <a:r>
              <a:rPr lang="en-US" sz="4000" dirty="0" err="1" smtClean="0"/>
              <a:t>sandwitch</a:t>
            </a:r>
            <a:r>
              <a:rPr lang="en-US" sz="4000" dirty="0" smtClean="0"/>
              <a:t> </a:t>
            </a:r>
            <a:r>
              <a:rPr lang="en-US" sz="4000" dirty="0" smtClean="0"/>
              <a:t>;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- </a:t>
            </a:r>
            <a:r>
              <a:rPr lang="en-US" sz="4000" dirty="0" err="1" smtClean="0"/>
              <a:t>ridicari</a:t>
            </a:r>
            <a:r>
              <a:rPr lang="en-US" sz="4000" dirty="0" smtClean="0"/>
              <a:t> </a:t>
            </a:r>
            <a:r>
              <a:rPr lang="en-US" sz="4000" dirty="0" err="1" smtClean="0"/>
              <a:t>topografice</a:t>
            </a:r>
            <a:r>
              <a:rPr lang="en-US" sz="4000" dirty="0" smtClean="0"/>
              <a:t> </a:t>
            </a:r>
            <a:r>
              <a:rPr lang="en-US" sz="4000" dirty="0" err="1" smtClean="0"/>
              <a:t>speciale</a:t>
            </a:r>
            <a:r>
              <a:rPr lang="en-US" sz="4000" dirty="0" smtClean="0"/>
              <a:t> </a:t>
            </a:r>
            <a:r>
              <a:rPr lang="en-US" sz="4000" dirty="0" err="1" smtClean="0"/>
              <a:t>pentru</a:t>
            </a:r>
            <a:r>
              <a:rPr lang="en-US" sz="4000" dirty="0" smtClean="0"/>
              <a:t> </a:t>
            </a:r>
            <a:r>
              <a:rPr lang="en-US" sz="4000" dirty="0" err="1" smtClean="0"/>
              <a:t>cotele</a:t>
            </a:r>
            <a:r>
              <a:rPr lang="en-US" sz="4000" dirty="0" smtClean="0"/>
              <a:t> </a:t>
            </a:r>
            <a:r>
              <a:rPr lang="en-US" sz="4000" dirty="0" err="1" smtClean="0"/>
              <a:t>platformelor</a:t>
            </a:r>
            <a:r>
              <a:rPr lang="en-US" sz="4000" dirty="0" smtClean="0"/>
              <a:t> </a:t>
            </a:r>
            <a:r>
              <a:rPr lang="en-US" sz="4000" dirty="0" err="1" smtClean="0"/>
              <a:t>exterioare</a:t>
            </a:r>
            <a:r>
              <a:rPr lang="en-US" sz="4000" dirty="0" smtClean="0"/>
              <a:t>,  </a:t>
            </a:r>
            <a:r>
              <a:rPr lang="en-US" sz="4000" dirty="0" err="1" smtClean="0"/>
              <a:t>drumului</a:t>
            </a:r>
            <a:r>
              <a:rPr lang="en-US" sz="4000" dirty="0" smtClean="0"/>
              <a:t> </a:t>
            </a:r>
            <a:r>
              <a:rPr lang="en-US" sz="4000" dirty="0" smtClean="0"/>
              <a:t>de </a:t>
            </a:r>
            <a:r>
              <a:rPr lang="en-US" sz="4000" dirty="0" err="1" smtClean="0"/>
              <a:t>acces</a:t>
            </a:r>
            <a:r>
              <a:rPr lang="en-US" sz="4000" dirty="0" smtClean="0"/>
              <a:t>, </a:t>
            </a:r>
            <a:r>
              <a:rPr lang="en-US" sz="4000" dirty="0" err="1" smtClean="0"/>
              <a:t>parcare</a:t>
            </a:r>
            <a:r>
              <a:rPr lang="en-US" sz="4000" dirty="0" smtClean="0"/>
              <a:t>, </a:t>
            </a:r>
            <a:r>
              <a:rPr lang="en-US" sz="4000" dirty="0" err="1" smtClean="0"/>
              <a:t>platformelor</a:t>
            </a:r>
            <a:r>
              <a:rPr lang="en-US" sz="4000" dirty="0" smtClean="0"/>
              <a:t> de </a:t>
            </a:r>
            <a:r>
              <a:rPr lang="en-US" sz="4000" dirty="0" err="1" smtClean="0"/>
              <a:t>beton</a:t>
            </a:r>
            <a:r>
              <a:rPr lang="en-US" sz="4000" dirty="0" smtClean="0"/>
              <a:t>;</a:t>
            </a:r>
            <a:endParaRPr lang="en-US" sz="4000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/>
              <a:t>   </a:t>
            </a:r>
            <a:r>
              <a:rPr lang="en-US" sz="4000" dirty="0" smtClean="0"/>
              <a:t>-  </a:t>
            </a:r>
            <a:r>
              <a:rPr lang="en-US" sz="4000" dirty="0" err="1" smtClean="0"/>
              <a:t>asistenta</a:t>
            </a:r>
            <a:r>
              <a:rPr lang="en-US" sz="4000" dirty="0" smtClean="0"/>
              <a:t> </a:t>
            </a:r>
            <a:r>
              <a:rPr lang="en-US" sz="4000" dirty="0" err="1" smtClean="0"/>
              <a:t>topografica</a:t>
            </a:r>
            <a:r>
              <a:rPr lang="en-US" sz="4000" dirty="0" smtClean="0"/>
              <a:t> la </a:t>
            </a:r>
            <a:r>
              <a:rPr lang="en-US" sz="4000" dirty="0" err="1" smtClean="0"/>
              <a:t>executia</a:t>
            </a:r>
            <a:r>
              <a:rPr lang="en-US" sz="4000" dirty="0" smtClean="0"/>
              <a:t> </a:t>
            </a:r>
            <a:r>
              <a:rPr lang="en-US" sz="4000" dirty="0" err="1" smtClean="0"/>
              <a:t>drenurilor</a:t>
            </a:r>
            <a:r>
              <a:rPr lang="en-US" sz="4000" dirty="0" smtClean="0"/>
              <a:t>;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 smtClean="0"/>
              <a:t>  - </a:t>
            </a:r>
            <a:r>
              <a:rPr lang="en-US" sz="4000" dirty="0" err="1" smtClean="0"/>
              <a:t>sistematizarea</a:t>
            </a:r>
            <a:r>
              <a:rPr lang="en-US" sz="4000" dirty="0" smtClean="0"/>
              <a:t> </a:t>
            </a:r>
            <a:r>
              <a:rPr lang="en-US" sz="4000" dirty="0" err="1" smtClean="0"/>
              <a:t>pe</a:t>
            </a:r>
            <a:r>
              <a:rPr lang="en-US" sz="4000" dirty="0" smtClean="0"/>
              <a:t> </a:t>
            </a:r>
            <a:r>
              <a:rPr lang="en-US" sz="4000" dirty="0" err="1" smtClean="0"/>
              <a:t>verticala</a:t>
            </a:r>
            <a:r>
              <a:rPr lang="en-US" sz="4000" dirty="0" smtClean="0"/>
              <a:t> a </a:t>
            </a:r>
            <a:r>
              <a:rPr lang="en-US" sz="4000" dirty="0" err="1" smtClean="0"/>
              <a:t>taluzarilor</a:t>
            </a:r>
            <a:r>
              <a:rPr lang="en-US" sz="4000" dirty="0" smtClean="0"/>
              <a:t> </a:t>
            </a:r>
            <a:endParaRPr lang="en-US" sz="4000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4000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19" y="545068"/>
            <a:ext cx="34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Portofoliu</a:t>
            </a:r>
            <a:endParaRPr lang="en-US" dirty="0"/>
          </a:p>
        </p:txBody>
      </p:sp>
      <p:pic>
        <p:nvPicPr>
          <p:cNvPr id="1026" name="Picture 2" descr="\\SERVER\Fisiere Lucru\Work\Geocadex Si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"/>
            <a:ext cx="2209800" cy="634824"/>
          </a:xfrm>
          <a:prstGeom prst="rect">
            <a:avLst/>
          </a:prstGeom>
          <a:noFill/>
        </p:spPr>
      </p:pic>
      <p:pic>
        <p:nvPicPr>
          <p:cNvPr id="15" name="Picture 14" descr="\\SERVER\Fisiere Lucru\Work\PREZENTARE NOUA\Poze\Cote Pardoseala UA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733800"/>
            <a:ext cx="2582298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\\SERVER\Fisiere Lucru\Work\PREZENTARE NOUA\Poze\Sistematizare UAC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486400"/>
            <a:ext cx="2564409" cy="19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SERVER\Fisiere Lucru\Work\TEHNICE 2015\SIEU Poduri\Gropi Gunoi\POZE Gropi de gunoi\Borsa\20150202_164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143000"/>
            <a:ext cx="2590800" cy="23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13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34400"/>
            <a:ext cx="6858000" cy="6096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0"/>
            <a:ext cx="45719" cy="8573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" y="8475134"/>
            <a:ext cx="2171700" cy="486833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SC GEOCADEX SRL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5500" y="8475134"/>
            <a:ext cx="419100" cy="486833"/>
          </a:xfrm>
        </p:spPr>
        <p:txBody>
          <a:bodyPr/>
          <a:lstStyle/>
          <a:p>
            <a:fld id="{4D93814F-59C4-4CC5-B4F2-D55095352594}" type="slidenum">
              <a:rPr lang="en-US" sz="900" b="1" smtClean="0">
                <a:solidFill>
                  <a:schemeClr val="tx1"/>
                </a:solidFill>
              </a:rPr>
              <a:pPr/>
              <a:t>2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09600" y="990600"/>
            <a:ext cx="2743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1000" b="1" dirty="0" smtClean="0"/>
              <a:t>Prima inregistrare imobil – Pasuni Poienile de sub Munte: ’’Pecialu’’, ’’Plisca 1’’, ’’Plisca 2’’, ’’Rugas’’, ’’Vartopu Mare’’, ’’Vartopu Mic’’ </a:t>
            </a:r>
            <a:endParaRPr lang="en-US" sz="1000" b="1" dirty="0" smtClean="0"/>
          </a:p>
          <a:p>
            <a:pPr marL="0" indent="0" algn="just">
              <a:buNone/>
            </a:pPr>
            <a:r>
              <a:rPr lang="en-US" sz="1000" b="1" dirty="0" err="1" smtClean="0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ro-RO" sz="1000" dirty="0" smtClean="0"/>
              <a:t>extravilan, loc. Poienile de sub Munte, UAT Poienile de sub Munte, jud. Maramures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ro-RO" sz="1000" dirty="0" smtClean="0"/>
              <a:t>Prima inregistrare in Cartea Funciara a pasunilor apartinand Primariei din UAT Poienile de sub Munte: Pecialu, in suprafata de 1078814 mp; Plisca 1, in suprafata de 995562 mp; Plisca 2, in suprafata de 38545 mp; Rugas, in suprafata de 2078279; Vartopu Mare, in suprafata de 2609647; Vartopu Mic, in suprafata de 2098357 mp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ro-RO" sz="1000" dirty="0" smtClean="0"/>
              <a:t>Ridicari topografice care sa contina limitele pasunilor care s</a:t>
            </a:r>
            <a:r>
              <a:rPr lang="en-US" sz="1000" dirty="0" smtClean="0"/>
              <a:t>-au</a:t>
            </a:r>
            <a:r>
              <a:rPr lang="ro-RO" sz="1000" dirty="0" smtClean="0"/>
              <a:t> inscri</a:t>
            </a:r>
            <a:r>
              <a:rPr lang="en-US" sz="1000" dirty="0" smtClean="0"/>
              <a:t>s</a:t>
            </a:r>
            <a:r>
              <a:rPr lang="ro-RO" sz="1000" dirty="0" smtClean="0"/>
              <a:t> ulterior in Cartea Funciara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609600" y="3962400"/>
            <a:ext cx="27432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 smtClean="0"/>
              <a:t>Proiect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tehnic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pentru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reabilitarea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drumurilor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agricole</a:t>
            </a:r>
            <a:r>
              <a:rPr lang="en-US" sz="1000" b="1" dirty="0" smtClean="0"/>
              <a:t> din </a:t>
            </a:r>
            <a:r>
              <a:rPr lang="en-US" sz="1000" b="1" dirty="0" err="1" smtClean="0"/>
              <a:t>Copalnic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Manastur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err="1" smtClean="0"/>
              <a:t>extravilan</a:t>
            </a:r>
            <a:r>
              <a:rPr lang="en-US" sz="1000" dirty="0" smtClean="0"/>
              <a:t>, UAT </a:t>
            </a:r>
            <a:r>
              <a:rPr lang="en-US" sz="1000" dirty="0" err="1" smtClean="0"/>
              <a:t>Copalnic</a:t>
            </a:r>
            <a:r>
              <a:rPr lang="en-US" sz="1000" dirty="0" smtClean="0"/>
              <a:t> </a:t>
            </a:r>
            <a:r>
              <a:rPr lang="en-US" sz="1000" dirty="0" err="1" smtClean="0"/>
              <a:t>Manastur</a:t>
            </a:r>
            <a:r>
              <a:rPr lang="en-US" sz="1000" dirty="0" smtClean="0"/>
              <a:t>, </a:t>
            </a:r>
            <a:r>
              <a:rPr lang="en-US" sz="1000" dirty="0" err="1" smtClean="0"/>
              <a:t>jud</a:t>
            </a:r>
            <a:r>
              <a:rPr lang="en-US" sz="1000" dirty="0" smtClean="0"/>
              <a:t>. </a:t>
            </a:r>
            <a:r>
              <a:rPr lang="en-US" sz="1000" dirty="0" err="1" smtClean="0"/>
              <a:t>Maramures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s-a </a:t>
            </a:r>
            <a:r>
              <a:rPr lang="en-US" sz="1000" dirty="0" err="1" smtClean="0"/>
              <a:t>realizat</a:t>
            </a:r>
            <a:r>
              <a:rPr lang="en-US" sz="1000" dirty="0" smtClean="0"/>
              <a:t> </a:t>
            </a:r>
            <a:r>
              <a:rPr lang="en-US" sz="1000" dirty="0" err="1" smtClean="0"/>
              <a:t>reabilitarea</a:t>
            </a:r>
            <a:r>
              <a:rPr lang="en-US" sz="1000" dirty="0" smtClean="0"/>
              <a:t> </a:t>
            </a:r>
            <a:r>
              <a:rPr lang="en-US" sz="1000" dirty="0" err="1" smtClean="0"/>
              <a:t>drumurilor</a:t>
            </a:r>
            <a:r>
              <a:rPr lang="en-US" sz="1000" dirty="0" smtClean="0"/>
              <a:t> </a:t>
            </a:r>
            <a:r>
              <a:rPr lang="en-US" sz="1000" dirty="0" err="1" smtClean="0"/>
              <a:t>agricole</a:t>
            </a:r>
            <a:r>
              <a:rPr lang="en-US" sz="1000" dirty="0" smtClean="0"/>
              <a:t> din UAT </a:t>
            </a:r>
            <a:r>
              <a:rPr lang="en-US" sz="1000" dirty="0" err="1" smtClean="0"/>
              <a:t>Copalnic</a:t>
            </a:r>
            <a:r>
              <a:rPr lang="en-US" sz="1000" dirty="0" smtClean="0"/>
              <a:t> </a:t>
            </a:r>
            <a:r>
              <a:rPr lang="en-US" sz="1000" dirty="0" err="1" smtClean="0"/>
              <a:t>Manastur</a:t>
            </a:r>
            <a:r>
              <a:rPr lang="en-US" sz="1000" dirty="0" smtClean="0"/>
              <a:t>, </a:t>
            </a:r>
            <a:r>
              <a:rPr lang="en-US" sz="1000" dirty="0" err="1" smtClean="0"/>
              <a:t>avand</a:t>
            </a:r>
            <a:r>
              <a:rPr lang="en-US" sz="1000" dirty="0" smtClean="0"/>
              <a:t> o </a:t>
            </a:r>
            <a:r>
              <a:rPr lang="en-US" sz="1000" dirty="0" err="1" smtClean="0"/>
              <a:t>lungime</a:t>
            </a:r>
            <a:r>
              <a:rPr lang="en-US" sz="1000" dirty="0" smtClean="0"/>
              <a:t> de 25 km;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 smtClean="0"/>
              <a:t>-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care </a:t>
            </a:r>
            <a:r>
              <a:rPr lang="en-US" sz="1000" dirty="0" err="1" smtClean="0"/>
              <a:t>sa</a:t>
            </a:r>
            <a:r>
              <a:rPr lang="en-US" sz="1000" dirty="0" smtClean="0"/>
              <a:t> </a:t>
            </a:r>
            <a:r>
              <a:rPr lang="en-US" sz="1000" dirty="0" err="1" smtClean="0"/>
              <a:t>contina</a:t>
            </a:r>
            <a:r>
              <a:rPr lang="en-US" sz="1000" dirty="0" smtClean="0"/>
              <a:t> </a:t>
            </a:r>
            <a:r>
              <a:rPr lang="en-US" sz="1000" dirty="0" err="1" smtClean="0"/>
              <a:t>punctele</a:t>
            </a:r>
            <a:r>
              <a:rPr lang="en-US" sz="1000" dirty="0" smtClean="0"/>
              <a:t> </a:t>
            </a:r>
            <a:r>
              <a:rPr lang="en-US" sz="1000" dirty="0" err="1" smtClean="0"/>
              <a:t>caracteristice</a:t>
            </a:r>
            <a:r>
              <a:rPr lang="en-US" sz="1000" dirty="0" smtClean="0"/>
              <a:t> ale </a:t>
            </a:r>
            <a:r>
              <a:rPr lang="en-US" sz="1000" dirty="0" err="1" smtClean="0"/>
              <a:t>terenului</a:t>
            </a:r>
            <a:r>
              <a:rPr lang="en-US" sz="1000" dirty="0" smtClean="0"/>
              <a:t> in profile </a:t>
            </a:r>
            <a:r>
              <a:rPr lang="en-US" sz="1000" dirty="0" err="1" smtClean="0"/>
              <a:t>transversale</a:t>
            </a:r>
            <a:r>
              <a:rPr lang="en-US" sz="1000" dirty="0" smtClean="0"/>
              <a:t>;</a:t>
            </a:r>
          </a:p>
          <a:p>
            <a:pPr marL="0" indent="0" algn="just">
              <a:buFontTx/>
              <a:buChar char="-"/>
            </a:pPr>
            <a:r>
              <a:rPr lang="en-US" sz="1000" dirty="0" smtClean="0"/>
              <a:t> 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ale </a:t>
            </a:r>
            <a:r>
              <a:rPr lang="en-US" sz="1000" dirty="0" err="1" smtClean="0"/>
              <a:t>punctelor</a:t>
            </a:r>
            <a:r>
              <a:rPr lang="en-US" sz="1000" dirty="0" smtClean="0"/>
              <a:t> </a:t>
            </a:r>
            <a:r>
              <a:rPr lang="en-US" sz="1000" dirty="0" err="1" smtClean="0"/>
              <a:t>caracteristice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poduri</a:t>
            </a:r>
            <a:r>
              <a:rPr lang="en-US" sz="1000" dirty="0" smtClean="0"/>
              <a:t>, </a:t>
            </a:r>
            <a:r>
              <a:rPr lang="en-US" sz="1000" dirty="0" err="1" smtClean="0"/>
              <a:t>subtraversari</a:t>
            </a:r>
            <a:r>
              <a:rPr lang="en-US" sz="1000" dirty="0" smtClean="0"/>
              <a:t>, </a:t>
            </a:r>
            <a:r>
              <a:rPr lang="en-US" sz="1000" dirty="0" err="1" smtClean="0"/>
              <a:t>albii</a:t>
            </a:r>
            <a:r>
              <a:rPr lang="en-US" sz="1000" dirty="0" smtClean="0"/>
              <a:t> ale </a:t>
            </a:r>
            <a:r>
              <a:rPr lang="en-US" sz="1000" dirty="0" err="1" smtClean="0"/>
              <a:t>cursurilor</a:t>
            </a:r>
            <a:r>
              <a:rPr lang="en-US" sz="1000" dirty="0" smtClean="0"/>
              <a:t> de </a:t>
            </a:r>
            <a:r>
              <a:rPr lang="en-US" sz="1000" dirty="0" err="1" smtClean="0"/>
              <a:t>apa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FontTx/>
              <a:buChar char="-"/>
            </a:pPr>
            <a:endParaRPr lang="en-US" sz="1000" dirty="0" smtClean="0"/>
          </a:p>
          <a:p>
            <a:pPr marL="0" indent="0" algn="just">
              <a:buNone/>
            </a:pP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19" y="533400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Portofoliu</a:t>
            </a:r>
            <a:endParaRPr lang="en-US" dirty="0"/>
          </a:p>
        </p:txBody>
      </p:sp>
      <p:pic>
        <p:nvPicPr>
          <p:cNvPr id="13" name="Picture 2" descr="\\SERVER\Fisiere Lucru\Work\Geocadex Si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247156"/>
            <a:ext cx="2057400" cy="591043"/>
          </a:xfrm>
          <a:prstGeom prst="rect">
            <a:avLst/>
          </a:prstGeom>
          <a:noFill/>
        </p:spPr>
      </p:pic>
      <p:pic>
        <p:nvPicPr>
          <p:cNvPr id="17" name="Picture 16" descr="\\SERVER\Fisiere Lucru\Work\PREZENTARE NOUA\Poze\Masurarea drumurilor agricole Copalnic Manast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038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87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34400"/>
            <a:ext cx="6858000" cy="6096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0"/>
            <a:ext cx="45719" cy="8573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" y="8475134"/>
            <a:ext cx="2171700" cy="486833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SC GEOCADEX SRL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5500" y="8475134"/>
            <a:ext cx="419100" cy="486833"/>
          </a:xfrm>
        </p:spPr>
        <p:txBody>
          <a:bodyPr/>
          <a:lstStyle/>
          <a:p>
            <a:fld id="{4D93814F-59C4-4CC5-B4F2-D55095352594}" type="slidenum">
              <a:rPr lang="en-US" sz="900" b="1" smtClean="0">
                <a:solidFill>
                  <a:schemeClr val="tx1"/>
                </a:solidFill>
              </a:rPr>
              <a:pPr/>
              <a:t>3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09600" y="914400"/>
            <a:ext cx="27432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1000" b="1" dirty="0" smtClean="0"/>
              <a:t>Rdicari topografice necesare realizarii Planului Urbanistic General al UAT Bogdan Voda </a:t>
            </a:r>
            <a:endParaRPr lang="en-US" sz="1000" b="1" dirty="0" smtClean="0"/>
          </a:p>
          <a:p>
            <a:pPr marL="0" indent="0" algn="just">
              <a:buNone/>
            </a:pPr>
            <a:r>
              <a:rPr lang="en-US" sz="1000" b="1" dirty="0" err="1" smtClean="0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ro-RO" sz="1000" dirty="0" smtClean="0"/>
              <a:t>loc. Bogdan Voda si Bocicoel, UAT Bogdan Voda, jud. Maramures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ro-RO" sz="1000" dirty="0" smtClean="0"/>
              <a:t>Planul urbanistic s-a realizat datorita necesitatii actualizarii </a:t>
            </a:r>
            <a:r>
              <a:rPr lang="en-US" sz="1000" dirty="0" smtClean="0"/>
              <a:t>PUG-</a:t>
            </a:r>
            <a:r>
              <a:rPr lang="en-US" sz="1000" dirty="0" err="1" smtClean="0"/>
              <a:t>ului</a:t>
            </a:r>
            <a:r>
              <a:rPr lang="en-US" sz="1000" dirty="0" smtClean="0"/>
              <a:t> existent, </a:t>
            </a:r>
            <a:r>
              <a:rPr lang="en-US" sz="1000" dirty="0" err="1" smtClean="0"/>
              <a:t>respectiv</a:t>
            </a:r>
            <a:r>
              <a:rPr lang="en-US" sz="1000" dirty="0" smtClean="0"/>
              <a:t> a </a:t>
            </a:r>
            <a:r>
              <a:rPr lang="ro-RO" sz="1000" dirty="0" smtClean="0"/>
              <a:t>limitei</a:t>
            </a:r>
            <a:r>
              <a:rPr lang="en-US" sz="1000" dirty="0" smtClean="0"/>
              <a:t> </a:t>
            </a:r>
            <a:r>
              <a:rPr lang="en-US" sz="1000" dirty="0" err="1" smtClean="0"/>
              <a:t>actuale</a:t>
            </a:r>
            <a:r>
              <a:rPr lang="ro-RO" sz="1000" dirty="0" smtClean="0"/>
              <a:t> </a:t>
            </a:r>
            <a:r>
              <a:rPr lang="en-US" sz="1000" dirty="0" smtClean="0"/>
              <a:t>a </a:t>
            </a:r>
            <a:r>
              <a:rPr lang="ro-RO" sz="1000" dirty="0" smtClean="0"/>
              <a:t>intravilan</a:t>
            </a:r>
            <a:r>
              <a:rPr lang="en-US" sz="1000" dirty="0" err="1" smtClean="0"/>
              <a:t>ului</a:t>
            </a:r>
            <a:r>
              <a:rPr lang="ro-RO" sz="1000" dirty="0" smtClean="0"/>
              <a:t> localitati</a:t>
            </a:r>
            <a:r>
              <a:rPr lang="en-US" sz="1000" dirty="0" err="1" smtClean="0"/>
              <a:t>i</a:t>
            </a:r>
            <a:r>
              <a:rPr lang="ro-RO" sz="1000" dirty="0" smtClean="0"/>
              <a:t> </a:t>
            </a:r>
            <a:r>
              <a:rPr lang="ro-RO" sz="1000" dirty="0" smtClean="0"/>
              <a:t>Bogdan Voda si Bocicoel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delimitarea</a:t>
            </a:r>
            <a:r>
              <a:rPr lang="en-US" sz="1000" dirty="0" smtClean="0"/>
              <a:t> </a:t>
            </a:r>
            <a:r>
              <a:rPr lang="en-US" sz="1000" dirty="0" err="1" smtClean="0"/>
              <a:t>limitei</a:t>
            </a:r>
            <a:r>
              <a:rPr lang="en-US" sz="1000" dirty="0" smtClean="0"/>
              <a:t> de </a:t>
            </a:r>
            <a:r>
              <a:rPr lang="en-US" sz="1000" dirty="0" err="1" smtClean="0"/>
              <a:t>intravilan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stabilirea</a:t>
            </a:r>
            <a:r>
              <a:rPr lang="en-US" sz="1000" dirty="0" smtClean="0"/>
              <a:t> </a:t>
            </a:r>
            <a:r>
              <a:rPr lang="en-US" sz="1000" dirty="0" err="1" smtClean="0"/>
              <a:t>limitelor</a:t>
            </a:r>
            <a:r>
              <a:rPr lang="en-US" sz="1000" dirty="0" smtClean="0"/>
              <a:t> de </a:t>
            </a:r>
            <a:r>
              <a:rPr lang="en-US" sz="1000" dirty="0" err="1" smtClean="0"/>
              <a:t>proprietate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609600" y="3048000"/>
            <a:ext cx="27432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/>
              <a:t>Asistenta</a:t>
            </a:r>
            <a:r>
              <a:rPr lang="en-US" sz="1000" b="1" dirty="0"/>
              <a:t> </a:t>
            </a:r>
            <a:r>
              <a:rPr lang="en-US" sz="1000" b="1" dirty="0" err="1"/>
              <a:t>topografica</a:t>
            </a:r>
            <a:r>
              <a:rPr lang="en-US" sz="1000" b="1" dirty="0"/>
              <a:t> la </a:t>
            </a:r>
            <a:r>
              <a:rPr lang="en-US" sz="1000" b="1" dirty="0" err="1"/>
              <a:t>construirea</a:t>
            </a:r>
            <a:r>
              <a:rPr lang="en-US" sz="1000" b="1" dirty="0"/>
              <a:t>  </a:t>
            </a:r>
            <a:r>
              <a:rPr lang="en-US" sz="1000" b="1" dirty="0" err="1" smtClean="0"/>
              <a:t>parcului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fotovoltaic</a:t>
            </a:r>
            <a:r>
              <a:rPr lang="en-US" sz="1000" b="1" dirty="0" smtClean="0"/>
              <a:t> din </a:t>
            </a:r>
            <a:r>
              <a:rPr lang="en-US" sz="1000" b="1" dirty="0" err="1" smtClean="0"/>
              <a:t>Satu</a:t>
            </a:r>
            <a:r>
              <a:rPr lang="en-US" sz="1000" b="1" dirty="0" smtClean="0"/>
              <a:t> Mare</a:t>
            </a:r>
            <a:endParaRPr lang="en-US" sz="1000" b="1" dirty="0"/>
          </a:p>
          <a:p>
            <a:pPr marL="0" indent="0" algn="just">
              <a:buNone/>
            </a:pPr>
            <a:r>
              <a:rPr lang="en-US" sz="1000" b="1" dirty="0" err="1"/>
              <a:t>Locatie</a:t>
            </a:r>
            <a:r>
              <a:rPr lang="en-US" sz="1000" b="1" dirty="0" smtClean="0"/>
              <a:t>: </a:t>
            </a:r>
            <a:r>
              <a:rPr lang="en-US" sz="1000" dirty="0" smtClean="0"/>
              <a:t> loc. </a:t>
            </a:r>
            <a:r>
              <a:rPr lang="en-US" sz="1000" dirty="0" err="1" smtClean="0"/>
              <a:t>Doba</a:t>
            </a:r>
            <a:r>
              <a:rPr lang="en-US" sz="1000" dirty="0" smtClean="0"/>
              <a:t>, UAT </a:t>
            </a:r>
            <a:r>
              <a:rPr lang="en-US" sz="1000" dirty="0" err="1" smtClean="0"/>
              <a:t>Doba</a:t>
            </a:r>
            <a:r>
              <a:rPr lang="en-US" sz="1000" dirty="0" smtClean="0"/>
              <a:t>, </a:t>
            </a:r>
            <a:r>
              <a:rPr lang="en-US" sz="1000" dirty="0" err="1" smtClean="0"/>
              <a:t>jud</a:t>
            </a:r>
            <a:r>
              <a:rPr lang="en-US" sz="1000" dirty="0" smtClean="0"/>
              <a:t>. </a:t>
            </a:r>
            <a:r>
              <a:rPr lang="en-US" sz="1000" dirty="0" err="1" smtClean="0"/>
              <a:t>Satu</a:t>
            </a:r>
            <a:r>
              <a:rPr lang="en-US" sz="1000" dirty="0" smtClean="0"/>
              <a:t> Mare 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S-a </a:t>
            </a:r>
            <a:r>
              <a:rPr lang="en-US" sz="1000" dirty="0" err="1" smtClean="0"/>
              <a:t>realizat</a:t>
            </a:r>
            <a:r>
              <a:rPr lang="en-US" sz="1000" dirty="0" smtClean="0"/>
              <a:t> </a:t>
            </a:r>
            <a:r>
              <a:rPr lang="en-US" sz="1000" dirty="0" err="1" smtClean="0"/>
              <a:t>construirea</a:t>
            </a:r>
            <a:r>
              <a:rPr lang="en-US" sz="1000" dirty="0" smtClean="0"/>
              <a:t> </a:t>
            </a:r>
            <a:r>
              <a:rPr lang="en-US" sz="1000" dirty="0" err="1" smtClean="0"/>
              <a:t>parcului</a:t>
            </a:r>
            <a:r>
              <a:rPr lang="en-US" sz="1000" dirty="0" smtClean="0"/>
              <a:t> </a:t>
            </a:r>
            <a:r>
              <a:rPr lang="en-US" sz="1000" dirty="0" err="1" smtClean="0"/>
              <a:t>fotovoltaic</a:t>
            </a:r>
            <a:r>
              <a:rPr lang="en-US" sz="1000" dirty="0" smtClean="0"/>
              <a:t> in </a:t>
            </a:r>
            <a:r>
              <a:rPr lang="en-US" sz="1000" dirty="0" err="1" smtClean="0"/>
              <a:t>suprafata</a:t>
            </a:r>
            <a:r>
              <a:rPr lang="en-US" sz="1000" dirty="0" smtClean="0"/>
              <a:t> de 131457 mp;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 smtClean="0"/>
              <a:t> - 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pilonilor</a:t>
            </a:r>
            <a:r>
              <a:rPr lang="en-US" sz="1000" dirty="0" smtClean="0"/>
              <a:t> de </a:t>
            </a:r>
            <a:r>
              <a:rPr lang="en-US" sz="1000" dirty="0" err="1" smtClean="0"/>
              <a:t>sustinere</a:t>
            </a:r>
            <a:r>
              <a:rPr lang="en-US" sz="1000" dirty="0" smtClean="0"/>
              <a:t> a </a:t>
            </a:r>
            <a:r>
              <a:rPr lang="en-US" sz="1000" dirty="0" err="1" smtClean="0"/>
              <a:t>panourilor</a:t>
            </a:r>
            <a:r>
              <a:rPr lang="en-US" sz="1000" dirty="0" smtClean="0"/>
              <a:t> </a:t>
            </a:r>
            <a:r>
              <a:rPr lang="en-US" sz="1000" dirty="0" err="1" smtClean="0"/>
              <a:t>fotovoltaice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-  </a:t>
            </a:r>
            <a:r>
              <a:rPr lang="en-US" sz="1000" dirty="0" err="1" smtClean="0"/>
              <a:t>asistenta</a:t>
            </a:r>
            <a:r>
              <a:rPr lang="en-US" sz="1000" dirty="0" smtClean="0"/>
              <a:t> la </a:t>
            </a:r>
            <a:r>
              <a:rPr lang="en-US" sz="1000" dirty="0" err="1" smtClean="0"/>
              <a:t>montarea</a:t>
            </a:r>
            <a:r>
              <a:rPr lang="en-US" sz="1000" dirty="0" smtClean="0"/>
              <a:t>, </a:t>
            </a:r>
            <a:r>
              <a:rPr lang="en-US" sz="1000" dirty="0" err="1" smtClean="0"/>
              <a:t>axarea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verticalizarea</a:t>
            </a:r>
            <a:r>
              <a:rPr lang="en-US" sz="1000" dirty="0" smtClean="0"/>
              <a:t> </a:t>
            </a:r>
            <a:r>
              <a:rPr lang="en-US" sz="1000" dirty="0" err="1" smtClean="0"/>
              <a:t>cofrajelor</a:t>
            </a:r>
            <a:r>
              <a:rPr lang="en-US" sz="1000" dirty="0" smtClean="0"/>
              <a:t> </a:t>
            </a:r>
            <a:r>
              <a:rPr lang="en-US" sz="1000" dirty="0" err="1" smtClean="0"/>
              <a:t>metalice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-   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axelor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cotelor</a:t>
            </a:r>
            <a:r>
              <a:rPr lang="en-US" sz="1000" dirty="0" smtClean="0"/>
              <a:t> </a:t>
            </a:r>
            <a:r>
              <a:rPr lang="en-US" sz="1000" dirty="0" err="1" smtClean="0"/>
              <a:t>necesare</a:t>
            </a:r>
            <a:r>
              <a:rPr lang="en-US" sz="1000" dirty="0" smtClean="0"/>
              <a:t>  la </a:t>
            </a:r>
            <a:r>
              <a:rPr lang="en-US" sz="1000" dirty="0" err="1" smtClean="0"/>
              <a:t>turnarea</a:t>
            </a:r>
            <a:r>
              <a:rPr lang="en-US" sz="1000" dirty="0" smtClean="0"/>
              <a:t> </a:t>
            </a:r>
            <a:r>
              <a:rPr lang="en-US" sz="1000" dirty="0" err="1" smtClean="0"/>
              <a:t>straturilor</a:t>
            </a:r>
            <a:r>
              <a:rPr lang="en-US" sz="1000" dirty="0" smtClean="0"/>
              <a:t> </a:t>
            </a:r>
            <a:r>
              <a:rPr lang="en-US" sz="1000" dirty="0" err="1" smtClean="0"/>
              <a:t>fundatiei</a:t>
            </a:r>
            <a:r>
              <a:rPr lang="en-US" sz="1000" dirty="0" smtClean="0"/>
              <a:t> (</a:t>
            </a:r>
            <a:r>
              <a:rPr lang="en-US" sz="1000" dirty="0" err="1" smtClean="0"/>
              <a:t>egalizare</a:t>
            </a:r>
            <a:r>
              <a:rPr lang="en-US" sz="1000" dirty="0" smtClean="0"/>
              <a:t>, </a:t>
            </a:r>
            <a:r>
              <a:rPr lang="en-US" sz="1000" dirty="0" err="1" smtClean="0"/>
              <a:t>talpa</a:t>
            </a:r>
            <a:r>
              <a:rPr lang="en-US" sz="1000" dirty="0" smtClean="0"/>
              <a:t> de </a:t>
            </a:r>
            <a:r>
              <a:rPr lang="en-US" sz="1000" dirty="0" err="1" smtClean="0"/>
              <a:t>fundare</a:t>
            </a:r>
            <a:r>
              <a:rPr lang="en-US" sz="1000" dirty="0" smtClean="0"/>
              <a:t>);</a:t>
            </a:r>
          </a:p>
          <a:p>
            <a:pPr marL="0" indent="0" algn="just">
              <a:buNone/>
            </a:pPr>
            <a:r>
              <a:rPr lang="en-US" sz="1000" dirty="0" smtClean="0"/>
              <a:t> - </a:t>
            </a:r>
            <a:r>
              <a:rPr lang="en-US" sz="1000" dirty="0" err="1" smtClean="0"/>
              <a:t>planuri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verificarea</a:t>
            </a:r>
            <a:r>
              <a:rPr lang="en-US" sz="1000" dirty="0" smtClean="0"/>
              <a:t> </a:t>
            </a:r>
            <a:r>
              <a:rPr lang="en-US" sz="1000" dirty="0" err="1" smtClean="0"/>
              <a:t>conformitatii</a:t>
            </a:r>
            <a:r>
              <a:rPr lang="en-US" sz="1000" dirty="0" smtClean="0"/>
              <a:t> cu </a:t>
            </a:r>
            <a:r>
              <a:rPr lang="en-US" sz="1000" dirty="0" err="1" smtClean="0"/>
              <a:t>proiectul</a:t>
            </a:r>
            <a:r>
              <a:rPr lang="en-US" sz="1000" dirty="0" smtClean="0"/>
              <a:t> de </a:t>
            </a:r>
            <a:r>
              <a:rPr lang="en-US" sz="1000" dirty="0" err="1" smtClean="0"/>
              <a:t>executie</a:t>
            </a:r>
            <a:r>
              <a:rPr lang="en-US" sz="1000" dirty="0" smtClean="0"/>
              <a:t> (</a:t>
            </a:r>
            <a:r>
              <a:rPr lang="en-US" sz="1000" dirty="0" err="1" smtClean="0"/>
              <a:t>piloti</a:t>
            </a:r>
            <a:r>
              <a:rPr lang="en-US" sz="1000" dirty="0" smtClean="0"/>
              <a:t>, </a:t>
            </a:r>
            <a:r>
              <a:rPr lang="en-US" sz="1000" dirty="0" err="1" smtClean="0"/>
              <a:t>sapatura</a:t>
            </a:r>
            <a:r>
              <a:rPr lang="en-US" sz="1000" dirty="0" smtClean="0"/>
              <a:t>, </a:t>
            </a:r>
            <a:r>
              <a:rPr lang="en-US" sz="1000" dirty="0" err="1" smtClean="0"/>
              <a:t>egalizare</a:t>
            </a:r>
            <a:r>
              <a:rPr lang="en-US" sz="1000" dirty="0" smtClean="0"/>
              <a:t>, </a:t>
            </a:r>
            <a:r>
              <a:rPr lang="en-US" sz="1000" dirty="0" err="1" smtClean="0"/>
              <a:t>talpa</a:t>
            </a:r>
            <a:r>
              <a:rPr lang="en-US" sz="1000" dirty="0" smtClean="0"/>
              <a:t> de </a:t>
            </a:r>
            <a:r>
              <a:rPr lang="en-US" sz="1000" dirty="0" err="1" smtClean="0"/>
              <a:t>fundare</a:t>
            </a:r>
            <a:r>
              <a:rPr lang="en-US" sz="1000" dirty="0" smtClean="0"/>
              <a:t>, </a:t>
            </a:r>
            <a:r>
              <a:rPr lang="en-US" sz="1000" dirty="0" err="1" smtClean="0"/>
              <a:t>pozitionarea</a:t>
            </a:r>
            <a:r>
              <a:rPr lang="en-US" sz="1000" dirty="0" smtClean="0"/>
              <a:t> </a:t>
            </a:r>
            <a:r>
              <a:rPr lang="en-US" sz="1000" dirty="0" err="1" smtClean="0"/>
              <a:t>sistem</a:t>
            </a:r>
            <a:r>
              <a:rPr lang="en-US" sz="1000" dirty="0" smtClean="0"/>
              <a:t> de </a:t>
            </a:r>
            <a:r>
              <a:rPr lang="en-US" sz="1000" dirty="0" err="1" smtClean="0"/>
              <a:t>ancorare</a:t>
            </a:r>
            <a:r>
              <a:rPr lang="en-US" sz="1000" dirty="0" smtClean="0"/>
              <a:t> a </a:t>
            </a:r>
            <a:r>
              <a:rPr lang="en-US" sz="1000" dirty="0" err="1" smtClean="0"/>
              <a:t>suprastructurii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609600" y="5867400"/>
            <a:ext cx="2743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/>
              <a:t>Asistenta</a:t>
            </a:r>
            <a:r>
              <a:rPr lang="en-US" sz="1000" b="1" dirty="0"/>
              <a:t> </a:t>
            </a:r>
            <a:r>
              <a:rPr lang="en-US" sz="1000" b="1" dirty="0" err="1"/>
              <a:t>topografica</a:t>
            </a:r>
            <a:r>
              <a:rPr lang="en-US" sz="1000" b="1" dirty="0"/>
              <a:t> </a:t>
            </a:r>
            <a:r>
              <a:rPr lang="en-US" sz="1000" b="1" dirty="0" smtClean="0"/>
              <a:t>la </a:t>
            </a:r>
            <a:r>
              <a:rPr lang="en-US" sz="1000" b="1" dirty="0" err="1" smtClean="0"/>
              <a:t>executarea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retelei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canalizare</a:t>
            </a:r>
            <a:r>
              <a:rPr lang="en-US" sz="1000" b="1" dirty="0" smtClean="0"/>
              <a:t> din </a:t>
            </a:r>
            <a:r>
              <a:rPr lang="en-US" sz="1000" b="1" dirty="0" err="1" smtClean="0"/>
              <a:t>orasul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Baia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Sprie</a:t>
            </a:r>
            <a:r>
              <a:rPr lang="en-US" sz="1000" b="1" dirty="0" smtClean="0"/>
              <a:t>, B</a:t>
            </a:r>
            <a:r>
              <a:rPr lang="ro-RO" sz="1000" b="1" dirty="0" smtClean="0"/>
              <a:t>ăiţa,  </a:t>
            </a:r>
            <a:r>
              <a:rPr lang="en-US" sz="1000" b="1" dirty="0" smtClean="0"/>
              <a:t>B</a:t>
            </a:r>
            <a:r>
              <a:rPr lang="ro-RO" sz="1000" b="1" dirty="0" smtClean="0"/>
              <a:t>ozânta  şi  </a:t>
            </a:r>
            <a:r>
              <a:rPr lang="en-US" sz="1000" b="1" dirty="0" smtClean="0"/>
              <a:t>C</a:t>
            </a:r>
            <a:r>
              <a:rPr lang="ro-RO" sz="1000" b="1" dirty="0" smtClean="0"/>
              <a:t>avnic 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0" indent="0" algn="just">
              <a:buNone/>
            </a:pPr>
            <a:r>
              <a:rPr lang="en-US" sz="1000" b="1" dirty="0" err="1"/>
              <a:t>Locatie</a:t>
            </a:r>
            <a:r>
              <a:rPr lang="en-US" sz="1000" b="1" dirty="0" smtClean="0"/>
              <a:t>: </a:t>
            </a:r>
            <a:r>
              <a:rPr lang="ro-RO" sz="1000" dirty="0" smtClean="0"/>
              <a:t>Baia</a:t>
            </a:r>
            <a:r>
              <a:rPr lang="en-US" sz="1000" dirty="0" smtClean="0"/>
              <a:t> S</a:t>
            </a:r>
            <a:r>
              <a:rPr lang="ro-RO" sz="1000" dirty="0" smtClean="0"/>
              <a:t>prie,  </a:t>
            </a:r>
            <a:r>
              <a:rPr lang="en-US" sz="1000" dirty="0" smtClean="0"/>
              <a:t>B</a:t>
            </a:r>
            <a:r>
              <a:rPr lang="ro-RO" sz="1000" dirty="0" smtClean="0"/>
              <a:t>ăiţa,  </a:t>
            </a:r>
            <a:r>
              <a:rPr lang="en-US" sz="1000" dirty="0" smtClean="0"/>
              <a:t>B</a:t>
            </a:r>
            <a:r>
              <a:rPr lang="ro-RO" sz="1000" dirty="0" smtClean="0"/>
              <a:t>ozânta  şi  </a:t>
            </a:r>
            <a:r>
              <a:rPr lang="en-US" sz="1000" dirty="0" smtClean="0"/>
              <a:t>C</a:t>
            </a:r>
            <a:r>
              <a:rPr lang="ro-RO" sz="1000" dirty="0" smtClean="0"/>
              <a:t>avnic</a:t>
            </a:r>
            <a:r>
              <a:rPr lang="en-US" sz="1000" dirty="0" smtClean="0"/>
              <a:t>;</a:t>
            </a:r>
            <a:endParaRPr lang="en-US" sz="1000" dirty="0"/>
          </a:p>
          <a:p>
            <a:pPr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 smtClean="0"/>
              <a:t>proiectului</a:t>
            </a:r>
            <a:r>
              <a:rPr lang="en-US" sz="1000" b="1" dirty="0" smtClean="0"/>
              <a:t>:</a:t>
            </a:r>
            <a:r>
              <a:rPr lang="en-US" sz="1000" dirty="0" smtClean="0"/>
              <a:t> </a:t>
            </a:r>
            <a:r>
              <a:rPr lang="pt-BR" sz="1000" dirty="0" smtClean="0"/>
              <a:t>Reabilitarea  si extinderea</a:t>
            </a:r>
          </a:p>
          <a:p>
            <a:pPr algn="just">
              <a:buNone/>
            </a:pPr>
            <a:r>
              <a:rPr lang="pt-BR" sz="1000" dirty="0" smtClean="0"/>
              <a:t>conductelor de aducţiune, a  rezervoarelor  de</a:t>
            </a:r>
          </a:p>
          <a:p>
            <a:pPr algn="just">
              <a:buNone/>
            </a:pPr>
            <a:r>
              <a:rPr lang="pt-BR" sz="1000" dirty="0" smtClean="0"/>
              <a:t>apă,  a  staţiilor  de  pompare,  a reţelei  de</a:t>
            </a:r>
          </a:p>
          <a:p>
            <a:pPr algn="just">
              <a:buNone/>
            </a:pPr>
            <a:r>
              <a:rPr lang="pt-BR" sz="1000" dirty="0" smtClean="0"/>
              <a:t>distribuţie  şi  a  reţelei  de  apă  uzată în </a:t>
            </a:r>
          </a:p>
          <a:p>
            <a:pPr algn="just">
              <a:buNone/>
            </a:pPr>
            <a:r>
              <a:rPr lang="ro-RO" sz="1000" dirty="0" smtClean="0"/>
              <a:t>Baia</a:t>
            </a:r>
            <a:r>
              <a:rPr lang="en-US" sz="1000" dirty="0" smtClean="0"/>
              <a:t> S</a:t>
            </a:r>
            <a:r>
              <a:rPr lang="ro-RO" sz="1000" dirty="0" smtClean="0"/>
              <a:t>prie,  </a:t>
            </a:r>
            <a:r>
              <a:rPr lang="en-US" sz="1000" dirty="0" smtClean="0"/>
              <a:t>B</a:t>
            </a:r>
            <a:r>
              <a:rPr lang="ro-RO" sz="1000" dirty="0" smtClean="0"/>
              <a:t>ăiţa,  </a:t>
            </a:r>
            <a:r>
              <a:rPr lang="en-US" sz="1000" dirty="0" smtClean="0"/>
              <a:t>B</a:t>
            </a:r>
            <a:r>
              <a:rPr lang="ro-RO" sz="1000" dirty="0" smtClean="0"/>
              <a:t>ozânta  şi  </a:t>
            </a:r>
            <a:r>
              <a:rPr lang="en-US" sz="1000" dirty="0" smtClean="0"/>
              <a:t>C</a:t>
            </a:r>
            <a:r>
              <a:rPr lang="ro-RO" sz="1000" dirty="0" smtClean="0"/>
              <a:t>avnic </a:t>
            </a:r>
            <a:r>
              <a:rPr lang="en-US" sz="1000" dirty="0" smtClean="0"/>
              <a:t>.</a:t>
            </a:r>
            <a:r>
              <a:rPr lang="ro-RO" sz="1000" dirty="0" smtClean="0"/>
              <a:t> 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 smtClean="0"/>
              <a:t>-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caminelor</a:t>
            </a:r>
            <a:r>
              <a:rPr lang="en-US" sz="1000" dirty="0" smtClean="0"/>
              <a:t> de </a:t>
            </a:r>
            <a:r>
              <a:rPr lang="en-US" sz="1000" dirty="0" err="1" smtClean="0"/>
              <a:t>vizitare</a:t>
            </a:r>
            <a:r>
              <a:rPr lang="en-US" sz="1000" dirty="0" smtClean="0"/>
              <a:t> conform </a:t>
            </a:r>
            <a:r>
              <a:rPr lang="en-US" sz="1000" dirty="0" err="1" smtClean="0"/>
              <a:t>proiectului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FontTx/>
              <a:buChar char="-"/>
            </a:pPr>
            <a:r>
              <a:rPr lang="en-US" sz="1000" dirty="0" err="1" smtClean="0"/>
              <a:t>verificarea</a:t>
            </a:r>
            <a:r>
              <a:rPr lang="en-US" sz="1000" dirty="0" smtClean="0"/>
              <a:t> </a:t>
            </a:r>
            <a:r>
              <a:rPr lang="en-US" sz="1000" dirty="0" err="1" smtClean="0"/>
              <a:t>montajului</a:t>
            </a:r>
            <a:r>
              <a:rPr lang="en-US" sz="1000" dirty="0" smtClean="0"/>
              <a:t> </a:t>
            </a:r>
            <a:r>
              <a:rPr lang="en-US" sz="1000" dirty="0" err="1" smtClean="0"/>
              <a:t>conductelor</a:t>
            </a:r>
            <a:r>
              <a:rPr lang="en-US" sz="1000" dirty="0" smtClean="0"/>
              <a:t>;</a:t>
            </a:r>
          </a:p>
          <a:p>
            <a:pPr marL="0" indent="0" algn="just">
              <a:buFontTx/>
              <a:buChar char="-"/>
            </a:pPr>
            <a:r>
              <a:rPr lang="en-US" sz="1000" dirty="0" err="1" smtClean="0"/>
              <a:t>calcularea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verificarea</a:t>
            </a:r>
            <a:r>
              <a:rPr lang="en-US" sz="1000" dirty="0" smtClean="0"/>
              <a:t> </a:t>
            </a:r>
            <a:r>
              <a:rPr lang="en-US" sz="1000" dirty="0" err="1" smtClean="0"/>
              <a:t>pantelor</a:t>
            </a:r>
            <a:r>
              <a:rPr lang="en-US" sz="1000" dirty="0" smtClean="0"/>
              <a:t> de </a:t>
            </a:r>
            <a:r>
              <a:rPr lang="en-US" sz="1000" dirty="0" err="1" smtClean="0"/>
              <a:t>montaj</a:t>
            </a:r>
            <a:r>
              <a:rPr lang="en-US" sz="1000" dirty="0" smtClean="0"/>
              <a:t>  a </a:t>
            </a:r>
            <a:r>
              <a:rPr lang="en-US" sz="1000" dirty="0" err="1" smtClean="0"/>
              <a:t>conductelor</a:t>
            </a:r>
            <a:r>
              <a:rPr lang="en-US" sz="1000" dirty="0" smtClean="0"/>
              <a:t> .</a:t>
            </a:r>
            <a:endParaRPr lang="en-US" sz="1000" dirty="0"/>
          </a:p>
          <a:p>
            <a:pPr marL="0" indent="0" algn="just">
              <a:buNone/>
            </a:pP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19" y="533400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Portofoliu</a:t>
            </a:r>
            <a:endParaRPr lang="en-US" dirty="0"/>
          </a:p>
        </p:txBody>
      </p:sp>
      <p:pic>
        <p:nvPicPr>
          <p:cNvPr id="14" name="Picture 2" descr="\\SERVER\Fisiere Lucru\Work\Geocadex Si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"/>
            <a:ext cx="1856745" cy="533400"/>
          </a:xfrm>
          <a:prstGeom prst="rect">
            <a:avLst/>
          </a:prstGeom>
          <a:noFill/>
        </p:spPr>
      </p:pic>
      <p:pic>
        <p:nvPicPr>
          <p:cNvPr id="18" name="Picture 17" descr="\\SERVER\Fisiere Lucru\Work\.4 2013-2014 FARA Receptie\Satu mare Parc fotovoltaic DOBA\Poze SM PANOURI FOTOVOLTAICE DOBA\IMG_3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00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e\Desktop\Bogdan Voda\Bogdan Voda 20150821_135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066800"/>
            <a:ext cx="2667000" cy="2000250"/>
          </a:xfrm>
          <a:prstGeom prst="rect">
            <a:avLst/>
          </a:prstGeom>
          <a:noFill/>
        </p:spPr>
      </p:pic>
      <p:pic>
        <p:nvPicPr>
          <p:cNvPr id="1027" name="Picture 3" descr="\\SERVER\Fisiere Lucru\Work\TEHNICE 2014\TEHNICE 2014\VITAL S.A\DORU Bozanta\TautiiMagheraus_GheorgheAVRAM (ICIM cale ferata BozantaMare 20141107)\Poze\DSCF7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6096000"/>
            <a:ext cx="2457450" cy="184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8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34400"/>
            <a:ext cx="6858000" cy="6096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0"/>
            <a:ext cx="45719" cy="8573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" y="8475134"/>
            <a:ext cx="2171700" cy="486833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SC GEOCADEX SRL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5500" y="8475134"/>
            <a:ext cx="419100" cy="486833"/>
          </a:xfrm>
        </p:spPr>
        <p:txBody>
          <a:bodyPr/>
          <a:lstStyle/>
          <a:p>
            <a:fld id="{4D93814F-59C4-4CC5-B4F2-D55095352594}" type="slidenum">
              <a:rPr lang="en-US" sz="900" b="1" smtClean="0">
                <a:solidFill>
                  <a:schemeClr val="tx1"/>
                </a:solidFill>
              </a:rPr>
              <a:pPr/>
              <a:t>4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85800" y="914400"/>
            <a:ext cx="2743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/>
              <a:t>Asistenta</a:t>
            </a:r>
            <a:r>
              <a:rPr lang="en-US" sz="1000" b="1" dirty="0"/>
              <a:t> </a:t>
            </a:r>
            <a:r>
              <a:rPr lang="en-US" sz="1000" b="1" dirty="0" err="1"/>
              <a:t>topografica</a:t>
            </a:r>
            <a:r>
              <a:rPr lang="en-US" sz="1000" b="1" dirty="0"/>
              <a:t> </a:t>
            </a:r>
            <a:r>
              <a:rPr lang="en-US" sz="1000" b="1" dirty="0" err="1" smtClean="0"/>
              <a:t>pentru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trasarea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amplasamentului</a:t>
            </a:r>
            <a:r>
              <a:rPr lang="en-US" sz="1000" b="1" dirty="0" smtClean="0"/>
              <a:t>  </a:t>
            </a:r>
            <a:r>
              <a:rPr lang="en-US" sz="1000" b="1" dirty="0" err="1" smtClean="0"/>
              <a:t>microhidrocentralei</a:t>
            </a:r>
            <a:r>
              <a:rPr lang="en-US" sz="1000" b="1" dirty="0" smtClean="0"/>
              <a:t> de la </a:t>
            </a:r>
            <a:r>
              <a:rPr lang="en-US" sz="1000" b="1" dirty="0" err="1" smtClean="0"/>
              <a:t>Sugag</a:t>
            </a:r>
            <a:endParaRPr lang="en-US" sz="1000" b="1" dirty="0"/>
          </a:p>
          <a:p>
            <a:pPr marL="0" indent="0" algn="just">
              <a:buNone/>
            </a:pPr>
            <a:r>
              <a:rPr lang="en-US" sz="1000" b="1" dirty="0" err="1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loc. </a:t>
            </a:r>
            <a:r>
              <a:rPr lang="en-US" sz="1000" dirty="0" err="1" smtClean="0"/>
              <a:t>Martinie</a:t>
            </a:r>
            <a:r>
              <a:rPr lang="en-US" sz="1000" dirty="0" smtClean="0"/>
              <a:t>, UAT </a:t>
            </a:r>
            <a:r>
              <a:rPr lang="en-US" sz="1000" dirty="0" err="1" smtClean="0"/>
              <a:t>Sugag</a:t>
            </a:r>
            <a:r>
              <a:rPr lang="en-US" sz="1000" dirty="0" smtClean="0"/>
              <a:t>, </a:t>
            </a:r>
            <a:r>
              <a:rPr lang="en-US" sz="1000" dirty="0" err="1" smtClean="0"/>
              <a:t>jud</a:t>
            </a:r>
            <a:r>
              <a:rPr lang="en-US" sz="1000" dirty="0" smtClean="0"/>
              <a:t>. Alba;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S-a </a:t>
            </a:r>
            <a:r>
              <a:rPr lang="en-US" sz="1000" dirty="0" err="1" smtClean="0"/>
              <a:t>realizat</a:t>
            </a:r>
            <a:r>
              <a:rPr lang="en-US" sz="1000" dirty="0" smtClean="0"/>
              <a:t> 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amplasamentului</a:t>
            </a:r>
            <a:r>
              <a:rPr lang="en-US" sz="1000" dirty="0" smtClean="0"/>
              <a:t> </a:t>
            </a:r>
            <a:r>
              <a:rPr lang="en-US" sz="1000" dirty="0" err="1" smtClean="0"/>
              <a:t>hidrocentralei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a </a:t>
            </a:r>
            <a:r>
              <a:rPr lang="en-US" sz="1000" dirty="0" err="1" smtClean="0"/>
              <a:t>obiectivului</a:t>
            </a:r>
            <a:r>
              <a:rPr lang="en-US" sz="1000" dirty="0" smtClean="0"/>
              <a:t> ‘’</a:t>
            </a:r>
            <a:r>
              <a:rPr lang="en-US" sz="1000" dirty="0" err="1" smtClean="0"/>
              <a:t>Statie</a:t>
            </a:r>
            <a:r>
              <a:rPr lang="en-US" sz="1000" dirty="0" smtClean="0"/>
              <a:t> de </a:t>
            </a:r>
            <a:r>
              <a:rPr lang="en-US" sz="1000" dirty="0" err="1" smtClean="0"/>
              <a:t>captare</a:t>
            </a:r>
            <a:r>
              <a:rPr lang="en-US" sz="1000" dirty="0" smtClean="0"/>
              <a:t>’’ 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smtClean="0"/>
              <a:t> 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/>
              <a:t>topografice</a:t>
            </a:r>
            <a:r>
              <a:rPr lang="en-US" sz="1000" dirty="0"/>
              <a:t> </a:t>
            </a:r>
            <a:r>
              <a:rPr lang="en-US" sz="1000" dirty="0" err="1" smtClean="0"/>
              <a:t>planimetrice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altimetrice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determinarea</a:t>
            </a:r>
            <a:r>
              <a:rPr lang="en-US" sz="1000" dirty="0" smtClean="0"/>
              <a:t> </a:t>
            </a:r>
            <a:r>
              <a:rPr lang="en-US" sz="1000" dirty="0" err="1" smtClean="0"/>
              <a:t>coordonatelor</a:t>
            </a:r>
            <a:r>
              <a:rPr lang="en-US" sz="1000" dirty="0" smtClean="0"/>
              <a:t> </a:t>
            </a:r>
            <a:r>
              <a:rPr lang="en-US" sz="1000" dirty="0" err="1" smtClean="0"/>
              <a:t>necesare</a:t>
            </a:r>
            <a:r>
              <a:rPr lang="en-US" sz="1000" dirty="0" smtClean="0"/>
              <a:t> </a:t>
            </a:r>
            <a:r>
              <a:rPr lang="en-US" sz="1000" dirty="0" err="1" smtClean="0"/>
              <a:t>trasarii</a:t>
            </a:r>
            <a:r>
              <a:rPr lang="en-US" sz="1000" dirty="0" smtClean="0"/>
              <a:t> </a:t>
            </a:r>
            <a:r>
              <a:rPr lang="en-US" sz="1000" dirty="0" err="1" smtClean="0"/>
              <a:t>obiectivului</a:t>
            </a:r>
            <a:r>
              <a:rPr lang="en-US" sz="1000" dirty="0" smtClean="0"/>
              <a:t> “</a:t>
            </a:r>
            <a:r>
              <a:rPr lang="en-US" sz="1000" dirty="0" err="1" smtClean="0"/>
              <a:t>Statie</a:t>
            </a:r>
            <a:r>
              <a:rPr lang="en-US" sz="1000" dirty="0" smtClean="0"/>
              <a:t> de </a:t>
            </a:r>
            <a:r>
              <a:rPr lang="en-US" sz="1000" dirty="0" err="1" smtClean="0"/>
              <a:t>captare</a:t>
            </a:r>
            <a:r>
              <a:rPr lang="en-US" sz="1000" dirty="0" smtClean="0"/>
              <a:t>”;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smtClean="0"/>
              <a:t>   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obiectivului</a:t>
            </a:r>
            <a:r>
              <a:rPr lang="en-US" sz="1000" dirty="0" smtClean="0"/>
              <a:t>  “</a:t>
            </a:r>
            <a:r>
              <a:rPr lang="en-US" sz="1000" dirty="0" err="1" smtClean="0"/>
              <a:t>Statie</a:t>
            </a:r>
            <a:r>
              <a:rPr lang="en-US" sz="1000" dirty="0" smtClean="0"/>
              <a:t> de </a:t>
            </a:r>
            <a:r>
              <a:rPr lang="en-US" sz="1000" dirty="0" err="1" smtClean="0"/>
              <a:t>captare</a:t>
            </a:r>
            <a:r>
              <a:rPr lang="en-US" sz="1000" dirty="0" smtClean="0"/>
              <a:t>”.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smtClean="0"/>
              <a:t>   </a:t>
            </a:r>
            <a:r>
              <a:rPr lang="en-US" sz="1000" dirty="0" err="1" smtClean="0"/>
              <a:t>trasarea</a:t>
            </a:r>
            <a:r>
              <a:rPr lang="en-US" sz="1000" dirty="0" smtClean="0"/>
              <a:t> </a:t>
            </a:r>
            <a:r>
              <a:rPr lang="en-US" sz="1000" dirty="0" err="1" smtClean="0"/>
              <a:t>axei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cotei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vana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  -  </a:t>
            </a:r>
            <a:r>
              <a:rPr lang="en-US" sz="1000" dirty="0" err="1" smtClean="0"/>
              <a:t>verificarea</a:t>
            </a:r>
            <a:r>
              <a:rPr lang="en-US" sz="1000" dirty="0" smtClean="0"/>
              <a:t> </a:t>
            </a:r>
            <a:r>
              <a:rPr lang="en-US" sz="1000" dirty="0" err="1" smtClean="0"/>
              <a:t>respectarii</a:t>
            </a:r>
            <a:r>
              <a:rPr lang="en-US" sz="1000" dirty="0" smtClean="0"/>
              <a:t> </a:t>
            </a:r>
            <a:r>
              <a:rPr lang="en-US" sz="1000" dirty="0" err="1" smtClean="0"/>
              <a:t>prevederilor</a:t>
            </a:r>
            <a:r>
              <a:rPr lang="en-US" sz="1000" dirty="0" smtClean="0"/>
              <a:t> </a:t>
            </a:r>
            <a:r>
              <a:rPr lang="en-US" sz="1000" dirty="0" err="1" smtClean="0"/>
              <a:t>proiectului</a:t>
            </a:r>
            <a:r>
              <a:rPr lang="en-US" sz="1000" dirty="0" smtClean="0"/>
              <a:t> </a:t>
            </a:r>
            <a:r>
              <a:rPr lang="en-US" sz="1000" dirty="0" err="1" smtClean="0"/>
              <a:t>privind</a:t>
            </a:r>
            <a:r>
              <a:rPr lang="en-US" sz="1000" dirty="0" smtClean="0"/>
              <a:t> </a:t>
            </a:r>
            <a:r>
              <a:rPr lang="en-US" sz="1000" dirty="0" err="1" smtClean="0"/>
              <a:t>amplasarea</a:t>
            </a:r>
            <a:r>
              <a:rPr lang="en-US" sz="1000" dirty="0" smtClean="0"/>
              <a:t> </a:t>
            </a:r>
            <a:r>
              <a:rPr lang="en-US" sz="1000" dirty="0" err="1" smtClean="0"/>
              <a:t>cladirii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distantelor</a:t>
            </a:r>
            <a:r>
              <a:rPr lang="en-US" sz="1000" dirty="0" smtClean="0"/>
              <a:t> </a:t>
            </a:r>
            <a:r>
              <a:rPr lang="en-US" sz="1000" dirty="0" err="1" smtClean="0"/>
              <a:t>fata</a:t>
            </a:r>
            <a:r>
              <a:rPr lang="en-US" sz="1000" dirty="0" smtClean="0"/>
              <a:t> de </a:t>
            </a:r>
            <a:r>
              <a:rPr lang="en-US" sz="1000" dirty="0" err="1" smtClean="0"/>
              <a:t>vecini</a:t>
            </a:r>
            <a:r>
              <a:rPr lang="en-US" sz="1000" dirty="0" smtClean="0"/>
              <a:t> .</a:t>
            </a:r>
            <a:endParaRPr lang="en-US" sz="1000" dirty="0"/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609600" y="4038600"/>
            <a:ext cx="27432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 smtClean="0"/>
              <a:t>Ridicari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topografice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necesare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elaborarii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planului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situatie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pentru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studiu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inundabilitate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pentru</a:t>
            </a:r>
            <a:r>
              <a:rPr lang="en-US" sz="1000" b="1" dirty="0" smtClean="0"/>
              <a:t> 3 </a:t>
            </a:r>
            <a:r>
              <a:rPr lang="en-US" sz="1000" b="1" dirty="0" err="1" smtClean="0"/>
              <a:t>amplasamente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statii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epurare</a:t>
            </a:r>
            <a:r>
              <a:rPr lang="en-US" sz="1000" b="1" dirty="0" smtClean="0"/>
              <a:t> din </a:t>
            </a:r>
            <a:r>
              <a:rPr lang="en-US" sz="1000" b="1" dirty="0" err="1" smtClean="0"/>
              <a:t>judetul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Caras-Severin</a:t>
            </a:r>
            <a:endParaRPr lang="en-US" sz="1000" b="1" dirty="0" smtClean="0"/>
          </a:p>
          <a:p>
            <a:pPr marL="0" indent="0" algn="just">
              <a:buNone/>
            </a:pPr>
            <a:r>
              <a:rPr lang="en-US" sz="1000" b="1" dirty="0" err="1" smtClean="0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loc. </a:t>
            </a:r>
            <a:r>
              <a:rPr lang="en-US" sz="1000" dirty="0" err="1" smtClean="0"/>
              <a:t>Anina</a:t>
            </a:r>
            <a:r>
              <a:rPr lang="en-US" sz="1000" dirty="0" smtClean="0"/>
              <a:t>, </a:t>
            </a:r>
            <a:r>
              <a:rPr lang="en-US" sz="1000" dirty="0" err="1" smtClean="0"/>
              <a:t>Bocsa</a:t>
            </a:r>
            <a:r>
              <a:rPr lang="en-US" sz="1000" dirty="0" smtClean="0"/>
              <a:t>, </a:t>
            </a:r>
            <a:r>
              <a:rPr lang="en-US" sz="1000" dirty="0" err="1" smtClean="0"/>
              <a:t>Oravita</a:t>
            </a:r>
            <a:r>
              <a:rPr lang="en-US" sz="1000" dirty="0" smtClean="0"/>
              <a:t>, </a:t>
            </a:r>
            <a:r>
              <a:rPr lang="en-US" sz="1000" dirty="0" err="1" smtClean="0"/>
              <a:t>judetul</a:t>
            </a:r>
            <a:r>
              <a:rPr lang="en-US" sz="1000" dirty="0" smtClean="0"/>
              <a:t> </a:t>
            </a:r>
            <a:r>
              <a:rPr lang="en-US" sz="1000" dirty="0" err="1" smtClean="0"/>
              <a:t>Caras-Severin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S-a </a:t>
            </a:r>
            <a:r>
              <a:rPr lang="en-US" sz="1000" dirty="0" err="1" smtClean="0"/>
              <a:t>realizat</a:t>
            </a:r>
            <a:r>
              <a:rPr lang="en-US" sz="1000" dirty="0" smtClean="0"/>
              <a:t> </a:t>
            </a:r>
            <a:r>
              <a:rPr lang="en-US" sz="1000" dirty="0" err="1" smtClean="0"/>
              <a:t>construirea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reabilitarea</a:t>
            </a:r>
            <a:r>
              <a:rPr lang="en-US" sz="1000" dirty="0" smtClean="0"/>
              <a:t> </a:t>
            </a:r>
            <a:r>
              <a:rPr lang="en-US" sz="1000" dirty="0" err="1" smtClean="0"/>
              <a:t>statiilor</a:t>
            </a:r>
            <a:r>
              <a:rPr lang="en-US" sz="1000" dirty="0" smtClean="0"/>
              <a:t> de </a:t>
            </a:r>
            <a:r>
              <a:rPr lang="en-US" sz="1000" dirty="0" err="1" smtClean="0"/>
              <a:t>reabilitare</a:t>
            </a:r>
            <a:r>
              <a:rPr lang="en-US" sz="1000" dirty="0" smtClean="0"/>
              <a:t> din </a:t>
            </a:r>
            <a:r>
              <a:rPr lang="en-US" sz="1000" dirty="0" err="1" smtClean="0"/>
              <a:t>localitatiele</a:t>
            </a:r>
            <a:r>
              <a:rPr lang="en-US" sz="1000" dirty="0" smtClean="0"/>
              <a:t> </a:t>
            </a:r>
            <a:r>
              <a:rPr lang="en-US" sz="1000" dirty="0" err="1" smtClean="0"/>
              <a:t>Anina</a:t>
            </a:r>
            <a:r>
              <a:rPr lang="en-US" sz="1000" dirty="0" smtClean="0"/>
              <a:t>, </a:t>
            </a:r>
            <a:r>
              <a:rPr lang="en-US" sz="1000" dirty="0" err="1" smtClean="0"/>
              <a:t>Bocsa</a:t>
            </a:r>
            <a:r>
              <a:rPr lang="en-US" sz="1000" dirty="0" smtClean="0"/>
              <a:t>, </a:t>
            </a:r>
            <a:r>
              <a:rPr lang="en-US" sz="1000" dirty="0" err="1" smtClean="0"/>
              <a:t>Oravita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/>
              <a:t>   -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realizarea</a:t>
            </a:r>
            <a:r>
              <a:rPr lang="en-US" sz="1000" dirty="0" smtClean="0"/>
              <a:t> a c</a:t>
            </a:r>
            <a:r>
              <a:rPr lang="ro-RO" sz="1000" dirty="0" smtClean="0"/>
              <a:t>ate 2 profile transversale la 50 m in aval si in amonte pe</a:t>
            </a:r>
            <a:r>
              <a:rPr lang="en-US" sz="1000" dirty="0" smtClean="0"/>
              <a:t> </a:t>
            </a:r>
            <a:r>
              <a:rPr lang="en-US" sz="1000" dirty="0" err="1" smtClean="0"/>
              <a:t>raurile</a:t>
            </a:r>
            <a:r>
              <a:rPr lang="ro-RO" sz="1000" dirty="0" smtClean="0"/>
              <a:t>:</a:t>
            </a:r>
            <a:r>
              <a:rPr lang="en-US" sz="1000" dirty="0" smtClean="0"/>
              <a:t> </a:t>
            </a:r>
            <a:r>
              <a:rPr lang="en-US" sz="1000" dirty="0" err="1" smtClean="0"/>
              <a:t>Garliste</a:t>
            </a:r>
            <a:r>
              <a:rPr lang="en-US" sz="1000" dirty="0" smtClean="0"/>
              <a:t>, </a:t>
            </a:r>
            <a:r>
              <a:rPr lang="en-US" sz="1000" dirty="0" err="1" smtClean="0"/>
              <a:t>Oravita</a:t>
            </a:r>
            <a:r>
              <a:rPr lang="en-US" sz="1000" dirty="0" smtClean="0"/>
              <a:t>, </a:t>
            </a:r>
            <a:r>
              <a:rPr lang="en-US" sz="1000" dirty="0" err="1" smtClean="0"/>
              <a:t>Barzava</a:t>
            </a:r>
            <a:r>
              <a:rPr lang="en-US" sz="1000" dirty="0" smtClean="0"/>
              <a:t>;   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dirty="0" smtClean="0"/>
              <a:t>   - </a:t>
            </a:r>
            <a:r>
              <a:rPr lang="en-US" sz="1000" dirty="0" err="1" smtClean="0"/>
              <a:t>ridicari</a:t>
            </a:r>
            <a:r>
              <a:rPr lang="en-US" sz="1000" dirty="0" smtClean="0"/>
              <a:t> </a:t>
            </a:r>
            <a:r>
              <a:rPr lang="en-US" sz="1000" dirty="0" err="1" smtClean="0"/>
              <a:t>topografice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realizarea</a:t>
            </a:r>
            <a:r>
              <a:rPr lang="en-US" sz="1000" dirty="0" smtClean="0"/>
              <a:t> </a:t>
            </a:r>
            <a:r>
              <a:rPr lang="en-US" sz="1000" dirty="0" err="1" smtClean="0"/>
              <a:t>profilelor</a:t>
            </a:r>
            <a:r>
              <a:rPr lang="en-US" sz="1000" dirty="0" smtClean="0"/>
              <a:t> </a:t>
            </a:r>
            <a:r>
              <a:rPr lang="ro-RO" sz="1000" dirty="0" smtClean="0"/>
              <a:t>transversale, pe fiecare rau mentionat mai sus, situate la distanta de</a:t>
            </a:r>
            <a:r>
              <a:rPr lang="en-US" sz="1000" dirty="0" smtClean="0"/>
              <a:t> </a:t>
            </a:r>
            <a:r>
              <a:rPr lang="ro-RO" sz="1000" dirty="0" smtClean="0"/>
              <a:t>aprox. 150 m in zona nelocuita si la aprox. 100 m in zona locuita</a:t>
            </a:r>
            <a:r>
              <a:rPr lang="en-US" sz="1000" dirty="0" smtClean="0"/>
              <a:t>.</a:t>
            </a:r>
            <a:endParaRPr lang="en-US" sz="1000" dirty="0"/>
          </a:p>
          <a:p>
            <a:pPr marL="0" indent="0" algn="just">
              <a:buNone/>
            </a:pP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19" y="533400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Portofoliu</a:t>
            </a:r>
            <a:endParaRPr lang="en-US" dirty="0"/>
          </a:p>
        </p:txBody>
      </p:sp>
      <p:pic>
        <p:nvPicPr>
          <p:cNvPr id="18" name="Picture 2" descr="\\SERVER\Fisiere Lucru\Work\Geocadex Si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2009145" cy="533400"/>
          </a:xfrm>
          <a:prstGeom prst="rect">
            <a:avLst/>
          </a:prstGeom>
          <a:noFill/>
        </p:spPr>
      </p:pic>
      <p:pic>
        <p:nvPicPr>
          <p:cNvPr id="22" name="Pictur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90600"/>
            <a:ext cx="2745777" cy="18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8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34400"/>
            <a:ext cx="6858000" cy="6096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0"/>
            <a:ext cx="45719" cy="8573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" y="8475134"/>
            <a:ext cx="2171700" cy="486833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SC GEOCADEX SRL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5500" y="8475134"/>
            <a:ext cx="419100" cy="486833"/>
          </a:xfrm>
        </p:spPr>
        <p:txBody>
          <a:bodyPr/>
          <a:lstStyle/>
          <a:p>
            <a:fld id="{4D93814F-59C4-4CC5-B4F2-D55095352594}" type="slidenum">
              <a:rPr lang="en-US" sz="900" b="1" smtClean="0">
                <a:solidFill>
                  <a:schemeClr val="tx1"/>
                </a:solidFill>
              </a:rPr>
              <a:pPr/>
              <a:t>5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09600" y="914400"/>
            <a:ext cx="27432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000" dirty="0"/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609600" y="5029200"/>
            <a:ext cx="27432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 smtClean="0"/>
              <a:t>Urmarirea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comportarii</a:t>
            </a:r>
            <a:r>
              <a:rPr lang="en-US" sz="1000" b="1" dirty="0" smtClean="0"/>
              <a:t> in </a:t>
            </a:r>
            <a:r>
              <a:rPr lang="en-US" sz="1000" b="1" dirty="0" err="1" smtClean="0"/>
              <a:t>timp</a:t>
            </a:r>
            <a:r>
              <a:rPr lang="en-US" sz="1000" b="1" dirty="0" smtClean="0"/>
              <a:t> a </a:t>
            </a:r>
            <a:r>
              <a:rPr lang="en-US" sz="1000" b="1" dirty="0" err="1" smtClean="0"/>
              <a:t>terenului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halelor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industriale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Dumbravita</a:t>
            </a:r>
            <a:r>
              <a:rPr lang="en-US" sz="1000" b="1" dirty="0" smtClean="0"/>
              <a:t> </a:t>
            </a:r>
            <a:r>
              <a:rPr lang="en-US" sz="1000" b="1" dirty="0" smtClean="0"/>
              <a:t>– Universal Alloy </a:t>
            </a:r>
            <a:r>
              <a:rPr lang="en-US" sz="1000" b="1" dirty="0" smtClean="0"/>
              <a:t>Corporation Europe</a:t>
            </a:r>
            <a:endParaRPr lang="en-US" sz="1000" dirty="0" smtClean="0"/>
          </a:p>
          <a:p>
            <a:pPr marL="0" indent="0" algn="just">
              <a:buNone/>
            </a:pPr>
            <a:r>
              <a:rPr lang="en-US" sz="1000" b="1" dirty="0" err="1" smtClean="0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smtClean="0"/>
              <a:t>loc. </a:t>
            </a:r>
            <a:r>
              <a:rPr lang="en-US" sz="1000" dirty="0" err="1" smtClean="0"/>
              <a:t>Dumbravita</a:t>
            </a:r>
            <a:r>
              <a:rPr lang="en-US" sz="1000" dirty="0" smtClean="0"/>
              <a:t>, </a:t>
            </a:r>
            <a:r>
              <a:rPr lang="en-US" sz="1000" dirty="0" err="1" smtClean="0"/>
              <a:t>jud</a:t>
            </a:r>
            <a:r>
              <a:rPr lang="en-US" sz="1000" dirty="0" smtClean="0"/>
              <a:t>. </a:t>
            </a:r>
            <a:r>
              <a:rPr lang="en-US" sz="1000" dirty="0" err="1" smtClean="0"/>
              <a:t>Maramures</a:t>
            </a:r>
            <a:r>
              <a:rPr lang="en-US" sz="1000" dirty="0" smtClean="0"/>
              <a:t>;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s-ES" sz="1000" dirty="0" err="1" smtClean="0"/>
              <a:t>Urmarirea</a:t>
            </a:r>
            <a:r>
              <a:rPr lang="es-ES" sz="1000" dirty="0" smtClean="0"/>
              <a:t> </a:t>
            </a:r>
            <a:r>
              <a:rPr lang="es-ES" sz="1000" dirty="0" err="1" smtClean="0"/>
              <a:t>speciala</a:t>
            </a:r>
            <a:r>
              <a:rPr lang="es-ES" sz="1000" dirty="0" smtClean="0"/>
              <a:t> a </a:t>
            </a:r>
            <a:r>
              <a:rPr lang="es-ES" sz="1000" dirty="0" err="1" smtClean="0"/>
              <a:t>miscarilor</a:t>
            </a:r>
            <a:r>
              <a:rPr lang="es-ES" sz="1000" dirty="0" smtClean="0"/>
              <a:t> in plan </a:t>
            </a:r>
            <a:r>
              <a:rPr lang="es-ES" sz="1000" dirty="0" err="1" smtClean="0"/>
              <a:t>orizontal</a:t>
            </a:r>
            <a:r>
              <a:rPr lang="es-ES" sz="1000" dirty="0" smtClean="0"/>
              <a:t> si a </a:t>
            </a:r>
            <a:r>
              <a:rPr lang="es-ES" sz="1000" dirty="0" err="1" smtClean="0"/>
              <a:t>tasarilor</a:t>
            </a:r>
            <a:r>
              <a:rPr lang="es-ES" sz="1000" dirty="0" smtClean="0"/>
              <a:t> </a:t>
            </a:r>
            <a:r>
              <a:rPr lang="es-ES" sz="1000" dirty="0" err="1" smtClean="0"/>
              <a:t>forajelor</a:t>
            </a:r>
            <a:r>
              <a:rPr lang="es-ES" sz="1000" dirty="0" smtClean="0"/>
              <a:t> </a:t>
            </a:r>
            <a:r>
              <a:rPr lang="es-ES" sz="1000" dirty="0" err="1" smtClean="0"/>
              <a:t>inclinometrice</a:t>
            </a:r>
            <a:r>
              <a:rPr lang="es-ES" sz="1000" dirty="0" smtClean="0"/>
              <a:t> de </a:t>
            </a:r>
            <a:r>
              <a:rPr lang="es-ES" sz="1000" dirty="0" err="1" smtClean="0"/>
              <a:t>suprafata</a:t>
            </a:r>
            <a:r>
              <a:rPr lang="es-ES" sz="1000" dirty="0" smtClean="0"/>
              <a:t>, </a:t>
            </a:r>
            <a:r>
              <a:rPr lang="es-ES" sz="1000" dirty="0" err="1" smtClean="0"/>
              <a:t>stalpilor</a:t>
            </a:r>
            <a:r>
              <a:rPr lang="es-ES" sz="1000" dirty="0" smtClean="0"/>
              <a:t> </a:t>
            </a:r>
            <a:r>
              <a:rPr lang="es-ES" sz="1000" dirty="0" err="1" smtClean="0"/>
              <a:t>halei</a:t>
            </a:r>
            <a:r>
              <a:rPr lang="es-ES" sz="1000" dirty="0" smtClean="0"/>
              <a:t> de </a:t>
            </a:r>
            <a:r>
              <a:rPr lang="es-ES" sz="1000" dirty="0" err="1" smtClean="0"/>
              <a:t>productie</a:t>
            </a:r>
            <a:r>
              <a:rPr lang="es-ES" sz="1000" dirty="0" smtClean="0"/>
              <a:t> si a </a:t>
            </a:r>
            <a:r>
              <a:rPr lang="es-ES" sz="1000" dirty="0" err="1" smtClean="0"/>
              <a:t>drumului</a:t>
            </a:r>
            <a:r>
              <a:rPr lang="es-ES" sz="1000" dirty="0" smtClean="0"/>
              <a:t> de </a:t>
            </a:r>
            <a:r>
              <a:rPr lang="es-ES" sz="1000" dirty="0" err="1" smtClean="0"/>
              <a:t>acces</a:t>
            </a:r>
            <a:r>
              <a:rPr lang="es-ES" sz="1000" dirty="0" smtClean="0"/>
              <a:t>.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 smtClean="0"/>
              <a:t> -  </a:t>
            </a:r>
            <a:r>
              <a:rPr lang="en-US" sz="1000" dirty="0" err="1" smtClean="0"/>
              <a:t>montarea</a:t>
            </a:r>
            <a:r>
              <a:rPr lang="en-US" sz="1000" dirty="0" smtClean="0"/>
              <a:t>, </a:t>
            </a:r>
            <a:r>
              <a:rPr lang="en-US" sz="1000" dirty="0" err="1" smtClean="0"/>
              <a:t>marcarea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masurarea</a:t>
            </a:r>
            <a:r>
              <a:rPr lang="en-US" sz="1000" dirty="0" smtClean="0"/>
              <a:t> </a:t>
            </a:r>
            <a:r>
              <a:rPr lang="en-US" sz="1000" dirty="0" err="1" smtClean="0"/>
              <a:t>marcilor</a:t>
            </a:r>
            <a:r>
              <a:rPr lang="en-US" sz="1000" dirty="0" smtClean="0"/>
              <a:t> de </a:t>
            </a:r>
            <a:r>
              <a:rPr lang="en-US" sz="1000" dirty="0" err="1" smtClean="0"/>
              <a:t>tasare</a:t>
            </a:r>
            <a:r>
              <a:rPr lang="en-US" sz="1000" dirty="0" smtClean="0"/>
              <a:t> in </a:t>
            </a:r>
            <a:r>
              <a:rPr lang="en-US" sz="1000" dirty="0" err="1" smtClean="0"/>
              <a:t>teren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in </a:t>
            </a:r>
            <a:r>
              <a:rPr lang="en-US" sz="1000" dirty="0" err="1" smtClean="0"/>
              <a:t>hala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  -  </a:t>
            </a:r>
            <a:r>
              <a:rPr lang="en-US" sz="1000" dirty="0" err="1" smtClean="0"/>
              <a:t>realizarea</a:t>
            </a:r>
            <a:r>
              <a:rPr lang="en-US" sz="1000" dirty="0" smtClean="0"/>
              <a:t> </a:t>
            </a:r>
            <a:r>
              <a:rPr lang="en-US" sz="1000" dirty="0" err="1" smtClean="0"/>
              <a:t>periodica</a:t>
            </a:r>
            <a:r>
              <a:rPr lang="en-US" sz="1000" dirty="0" smtClean="0"/>
              <a:t> a </a:t>
            </a:r>
            <a:r>
              <a:rPr lang="en-US" sz="1000" dirty="0" err="1" smtClean="0"/>
              <a:t>masuratorilor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determinarea</a:t>
            </a:r>
            <a:r>
              <a:rPr lang="en-US" sz="1000" dirty="0" smtClean="0"/>
              <a:t> </a:t>
            </a:r>
            <a:r>
              <a:rPr lang="en-US" sz="1000" dirty="0" err="1" smtClean="0"/>
              <a:t>miscarilor</a:t>
            </a:r>
            <a:r>
              <a:rPr lang="en-US" sz="1000" dirty="0" smtClean="0"/>
              <a:t> de </a:t>
            </a:r>
            <a:r>
              <a:rPr lang="en-US" sz="1000" dirty="0" err="1" smtClean="0"/>
              <a:t>alunecare</a:t>
            </a:r>
            <a:r>
              <a:rPr lang="en-US" sz="1000" dirty="0" smtClean="0"/>
              <a:t>/</a:t>
            </a:r>
            <a:r>
              <a:rPr lang="en-US" sz="1000" dirty="0" err="1" smtClean="0"/>
              <a:t>tasare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  - </a:t>
            </a:r>
            <a:r>
              <a:rPr lang="en-US" sz="1000" dirty="0" err="1" smtClean="0"/>
              <a:t>intocmirea</a:t>
            </a:r>
            <a:r>
              <a:rPr lang="en-US" sz="1000" dirty="0" smtClean="0"/>
              <a:t> </a:t>
            </a:r>
            <a:r>
              <a:rPr lang="en-US" sz="1000" dirty="0" err="1" smtClean="0"/>
              <a:t>proiectului</a:t>
            </a:r>
            <a:r>
              <a:rPr lang="en-US" sz="1000" dirty="0" smtClean="0"/>
              <a:t> de </a:t>
            </a:r>
            <a:r>
              <a:rPr lang="en-US" sz="1000" dirty="0" err="1" smtClean="0"/>
              <a:t>urmarire</a:t>
            </a:r>
            <a:r>
              <a:rPr lang="en-US" sz="1000" dirty="0" smtClean="0"/>
              <a:t> a </a:t>
            </a:r>
            <a:r>
              <a:rPr lang="en-US" sz="1000" dirty="0" err="1" smtClean="0"/>
              <a:t>deformatiilor</a:t>
            </a:r>
            <a:r>
              <a:rPr lang="en-US" sz="1000" dirty="0" smtClean="0"/>
              <a:t>;</a:t>
            </a:r>
          </a:p>
          <a:p>
            <a:pPr marL="0" indent="0" algn="just">
              <a:buNone/>
            </a:pPr>
            <a:r>
              <a:rPr lang="en-US" sz="1000" dirty="0" smtClean="0"/>
              <a:t>   -   </a:t>
            </a:r>
            <a:r>
              <a:rPr lang="en-US" sz="1000" dirty="0" err="1" smtClean="0"/>
              <a:t>furnizarea</a:t>
            </a:r>
            <a:r>
              <a:rPr lang="en-US" sz="1000" dirty="0" smtClean="0"/>
              <a:t> </a:t>
            </a:r>
            <a:r>
              <a:rPr lang="en-US" sz="1000" dirty="0" err="1" smtClean="0"/>
              <a:t>unui</a:t>
            </a:r>
            <a:r>
              <a:rPr lang="en-US" sz="1000" dirty="0" smtClean="0"/>
              <a:t> </a:t>
            </a:r>
            <a:r>
              <a:rPr lang="en-US" sz="1000" dirty="0" err="1" smtClean="0"/>
              <a:t>raport</a:t>
            </a:r>
            <a:r>
              <a:rPr lang="en-US" sz="1000" dirty="0" smtClean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 </a:t>
            </a:r>
            <a:r>
              <a:rPr lang="en-US" sz="1000" dirty="0" err="1" smtClean="0"/>
              <a:t>fiecare</a:t>
            </a:r>
            <a:r>
              <a:rPr lang="en-US" sz="1000" dirty="0" smtClean="0"/>
              <a:t> </a:t>
            </a:r>
            <a:r>
              <a:rPr lang="en-US" sz="1000" dirty="0" err="1" smtClean="0"/>
              <a:t>etapa</a:t>
            </a:r>
            <a:r>
              <a:rPr lang="en-US" sz="1000" dirty="0" smtClean="0"/>
              <a:t> de </a:t>
            </a:r>
            <a:r>
              <a:rPr lang="en-US" sz="1000" dirty="0" err="1" smtClean="0"/>
              <a:t>masuratori</a:t>
            </a:r>
            <a:r>
              <a:rPr lang="en-US" sz="1000" dirty="0" smtClean="0"/>
              <a:t> .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19" y="533400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Portofoliu</a:t>
            </a:r>
            <a:endParaRPr lang="en-US" dirty="0"/>
          </a:p>
        </p:txBody>
      </p:sp>
      <p:pic>
        <p:nvPicPr>
          <p:cNvPr id="18" name="Picture 2" descr="\\SERVER\Fisiere Lucru\Work\Geocadex Si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2009145" cy="533400"/>
          </a:xfrm>
          <a:prstGeom prst="rect">
            <a:avLst/>
          </a:prstGeom>
          <a:noFill/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09600" y="1371600"/>
            <a:ext cx="27432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00" b="1" dirty="0" err="1"/>
              <a:t>Ridicari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 </a:t>
            </a:r>
            <a:r>
              <a:rPr lang="en-US" sz="1000" b="1" dirty="0" err="1"/>
              <a:t>pentru</a:t>
            </a:r>
            <a:r>
              <a:rPr lang="en-US" sz="1000" b="1" dirty="0"/>
              <a:t> </a:t>
            </a:r>
            <a:r>
              <a:rPr lang="en-US" sz="1000" b="1" dirty="0" err="1"/>
              <a:t>reabilitari</a:t>
            </a:r>
            <a:r>
              <a:rPr lang="en-US" sz="1000" b="1" dirty="0"/>
              <a:t> de </a:t>
            </a:r>
            <a:r>
              <a:rPr lang="en-US" sz="1000" b="1" dirty="0" err="1"/>
              <a:t>drumuri</a:t>
            </a:r>
            <a:endParaRPr lang="en-US" sz="1000" b="1" dirty="0"/>
          </a:p>
          <a:p>
            <a:pPr marL="0" indent="0" algn="just">
              <a:buNone/>
            </a:pPr>
            <a:r>
              <a:rPr lang="en-US" sz="1000" b="1" dirty="0" err="1"/>
              <a:t>Locatie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FontTx/>
              <a:buChar char="-"/>
            </a:pPr>
            <a:r>
              <a:rPr lang="en-US" sz="1000" dirty="0" smtClean="0"/>
              <a:t>DJ184 </a:t>
            </a:r>
            <a:r>
              <a:rPr lang="en-US" sz="1000" dirty="0" err="1" smtClean="0"/>
              <a:t>Baia</a:t>
            </a:r>
            <a:r>
              <a:rPr lang="en-US" sz="1000" dirty="0" smtClean="0"/>
              <a:t> </a:t>
            </a:r>
            <a:r>
              <a:rPr lang="en-US" sz="1000" dirty="0" err="1" smtClean="0"/>
              <a:t>Sprie</a:t>
            </a:r>
            <a:r>
              <a:rPr lang="en-US" sz="1000" dirty="0" smtClean="0"/>
              <a:t> – </a:t>
            </a:r>
            <a:r>
              <a:rPr lang="en-US" sz="1000" dirty="0" err="1" smtClean="0"/>
              <a:t>Cavnic</a:t>
            </a:r>
            <a:endParaRPr lang="en-US" sz="1000" dirty="0" smtClean="0"/>
          </a:p>
          <a:p>
            <a:pPr marL="0" indent="0" algn="just">
              <a:buFontTx/>
              <a:buChar char="-"/>
            </a:pPr>
            <a:r>
              <a:rPr lang="en-US" sz="1000" dirty="0" smtClean="0"/>
              <a:t>DJ 186 </a:t>
            </a:r>
            <a:r>
              <a:rPr lang="en-US" sz="1000" dirty="0" err="1" smtClean="0"/>
              <a:t>Stramtura</a:t>
            </a:r>
            <a:r>
              <a:rPr lang="en-US" sz="1000" dirty="0" smtClean="0"/>
              <a:t>.</a:t>
            </a:r>
            <a:endParaRPr lang="en-US" sz="1000" dirty="0"/>
          </a:p>
          <a:p>
            <a:pPr marL="0" indent="0" algn="just">
              <a:buNone/>
            </a:pPr>
            <a:r>
              <a:rPr lang="en-US" sz="1000" b="1" dirty="0" err="1"/>
              <a:t>Descrierea</a:t>
            </a:r>
            <a:r>
              <a:rPr lang="en-US" sz="1000" b="1" dirty="0"/>
              <a:t> </a:t>
            </a:r>
            <a:r>
              <a:rPr lang="en-US" sz="1000" b="1" dirty="0" err="1"/>
              <a:t>proiectului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  <a:r>
              <a:rPr lang="en-US" sz="1000" dirty="0" err="1"/>
              <a:t>lungime</a:t>
            </a:r>
            <a:r>
              <a:rPr lang="en-US" sz="1000" dirty="0"/>
              <a:t> </a:t>
            </a:r>
            <a:r>
              <a:rPr lang="en-US" sz="1000" dirty="0" err="1"/>
              <a:t>tronsoane</a:t>
            </a:r>
            <a:r>
              <a:rPr lang="en-US" sz="1000" dirty="0"/>
              <a:t> </a:t>
            </a:r>
            <a:r>
              <a:rPr lang="en-US" sz="1000" dirty="0" smtClean="0"/>
              <a:t>49 </a:t>
            </a:r>
            <a:r>
              <a:rPr lang="en-US" sz="1000" dirty="0"/>
              <a:t>km;</a:t>
            </a:r>
          </a:p>
          <a:p>
            <a:pPr marL="0" indent="0" algn="just">
              <a:buNone/>
            </a:pPr>
            <a:r>
              <a:rPr lang="en-US" sz="1000" b="1" dirty="0" err="1"/>
              <a:t>Activitati</a:t>
            </a:r>
            <a:r>
              <a:rPr lang="en-US" sz="1000" b="1" dirty="0"/>
              <a:t> </a:t>
            </a:r>
            <a:r>
              <a:rPr lang="en-US" sz="1000" b="1" dirty="0" err="1"/>
              <a:t>topografice</a:t>
            </a:r>
            <a:r>
              <a:rPr lang="en-US" sz="1000" b="1" dirty="0"/>
              <a:t>:</a:t>
            </a:r>
            <a:r>
              <a:rPr lang="en-US" sz="1000" dirty="0"/>
              <a:t> </a:t>
            </a:r>
          </a:p>
          <a:p>
            <a:pPr marL="0" indent="0" algn="just">
              <a:buNone/>
            </a:pPr>
            <a:r>
              <a:rPr lang="en-US" sz="1000" dirty="0"/>
              <a:t>- </a:t>
            </a:r>
            <a:r>
              <a:rPr lang="en-US" sz="1000" dirty="0" err="1"/>
              <a:t>ridicari</a:t>
            </a:r>
            <a:r>
              <a:rPr lang="en-US" sz="1000" dirty="0"/>
              <a:t> </a:t>
            </a:r>
            <a:r>
              <a:rPr lang="en-US" sz="1000" dirty="0" err="1"/>
              <a:t>topografice</a:t>
            </a:r>
            <a:r>
              <a:rPr lang="en-US" sz="1000" dirty="0"/>
              <a:t> care </a:t>
            </a:r>
            <a:r>
              <a:rPr lang="en-US" sz="1000" dirty="0" err="1"/>
              <a:t>sa</a:t>
            </a:r>
            <a:r>
              <a:rPr lang="en-US" sz="1000" dirty="0"/>
              <a:t> </a:t>
            </a:r>
            <a:r>
              <a:rPr lang="en-US" sz="1000" dirty="0" err="1"/>
              <a:t>contina</a:t>
            </a:r>
            <a:r>
              <a:rPr lang="en-US" sz="1000" dirty="0"/>
              <a:t> </a:t>
            </a:r>
            <a:r>
              <a:rPr lang="en-US" sz="1000" dirty="0" err="1"/>
              <a:t>punctele</a:t>
            </a:r>
            <a:r>
              <a:rPr lang="en-US" sz="1000" dirty="0"/>
              <a:t> </a:t>
            </a:r>
            <a:r>
              <a:rPr lang="en-US" sz="1000" dirty="0" err="1"/>
              <a:t>caracteristice</a:t>
            </a:r>
            <a:r>
              <a:rPr lang="en-US" sz="1000" dirty="0"/>
              <a:t> ale </a:t>
            </a:r>
            <a:r>
              <a:rPr lang="en-US" sz="1000" dirty="0" err="1"/>
              <a:t>terenului</a:t>
            </a:r>
            <a:r>
              <a:rPr lang="en-US" sz="1000" dirty="0"/>
              <a:t> in profile </a:t>
            </a:r>
            <a:r>
              <a:rPr lang="en-US" sz="1000" dirty="0" err="1"/>
              <a:t>transversale</a:t>
            </a:r>
            <a:r>
              <a:rPr lang="en-US" sz="1000" dirty="0"/>
              <a:t>;</a:t>
            </a:r>
          </a:p>
          <a:p>
            <a:pPr marL="0" indent="0" algn="just">
              <a:buNone/>
            </a:pPr>
            <a:r>
              <a:rPr lang="en-US" sz="1000" dirty="0"/>
              <a:t>- </a:t>
            </a:r>
            <a:r>
              <a:rPr lang="en-US" sz="1000" dirty="0" err="1"/>
              <a:t>ridicari</a:t>
            </a:r>
            <a:r>
              <a:rPr lang="en-US" sz="1000" dirty="0"/>
              <a:t> </a:t>
            </a:r>
            <a:r>
              <a:rPr lang="en-US" sz="1000" dirty="0" err="1"/>
              <a:t>topografice</a:t>
            </a:r>
            <a:r>
              <a:rPr lang="en-US" sz="1000" dirty="0"/>
              <a:t> ale </a:t>
            </a:r>
            <a:r>
              <a:rPr lang="en-US" sz="1000" dirty="0" err="1"/>
              <a:t>punctelor</a:t>
            </a:r>
            <a:r>
              <a:rPr lang="en-US" sz="1000" dirty="0"/>
              <a:t> </a:t>
            </a:r>
            <a:r>
              <a:rPr lang="en-US" sz="1000" dirty="0" err="1"/>
              <a:t>caracteristice</a:t>
            </a:r>
            <a:r>
              <a:rPr lang="en-US" sz="1000" dirty="0"/>
              <a:t> </a:t>
            </a:r>
            <a:r>
              <a:rPr lang="en-US" sz="1000" dirty="0" err="1" smtClean="0"/>
              <a:t>pentru</a:t>
            </a:r>
            <a:r>
              <a:rPr lang="en-US" sz="1000" dirty="0" smtClean="0"/>
              <a:t>: </a:t>
            </a:r>
            <a:r>
              <a:rPr lang="en-US" sz="1000" dirty="0" err="1" smtClean="0"/>
              <a:t>poduri</a:t>
            </a:r>
            <a:r>
              <a:rPr lang="en-US" sz="1000" dirty="0"/>
              <a:t>, </a:t>
            </a:r>
            <a:r>
              <a:rPr lang="en-US" sz="1000" dirty="0" err="1"/>
              <a:t>podete</a:t>
            </a:r>
            <a:r>
              <a:rPr lang="en-US" sz="1000" dirty="0"/>
              <a:t>, </a:t>
            </a:r>
            <a:r>
              <a:rPr lang="en-US" sz="1000" dirty="0" err="1"/>
              <a:t>subtraversari</a:t>
            </a:r>
            <a:r>
              <a:rPr lang="en-US" sz="1000" dirty="0"/>
              <a:t> </a:t>
            </a:r>
            <a:r>
              <a:rPr lang="en-US" sz="1000" dirty="0" err="1"/>
              <a:t>sau</a:t>
            </a:r>
            <a:r>
              <a:rPr lang="en-US" sz="1000" dirty="0"/>
              <a:t> </a:t>
            </a:r>
            <a:r>
              <a:rPr lang="en-US" sz="1000" dirty="0" err="1"/>
              <a:t>supratraversari</a:t>
            </a:r>
            <a:r>
              <a:rPr lang="en-US" sz="1000" dirty="0"/>
              <a:t>, </a:t>
            </a:r>
            <a:r>
              <a:rPr lang="en-US" sz="1000" dirty="0" err="1"/>
              <a:t>albii</a:t>
            </a:r>
            <a:r>
              <a:rPr lang="en-US" sz="1000" dirty="0"/>
              <a:t> ale </a:t>
            </a:r>
            <a:r>
              <a:rPr lang="en-US" sz="1000" dirty="0" err="1"/>
              <a:t>cursurilor</a:t>
            </a:r>
            <a:r>
              <a:rPr lang="en-US" sz="1000" dirty="0"/>
              <a:t> de </a:t>
            </a:r>
            <a:r>
              <a:rPr lang="en-US" sz="1000" dirty="0" err="1"/>
              <a:t>apa</a:t>
            </a:r>
            <a:r>
              <a:rPr lang="en-US" sz="1000" dirty="0"/>
              <a:t>.</a:t>
            </a:r>
          </a:p>
          <a:p>
            <a:pPr marL="0" indent="0" algn="just">
              <a:buNone/>
            </a:pPr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526" y="762000"/>
            <a:ext cx="2564273" cy="2209800"/>
          </a:xfrm>
          <a:prstGeom prst="rect">
            <a:avLst/>
          </a:prstGeom>
        </p:spPr>
      </p:pic>
      <p:pic>
        <p:nvPicPr>
          <p:cNvPr id="13" name="Picture 12" descr="\\SERVER\Fisiere Lucru\Work\PREZENTARE NOUA\Poze\Cavnic reabilitare Drum Diferi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048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\\SERVER\Fisiere Lucru\Work\PREZENTARE NOUA\Poze\Sistematizare pe verticala UAC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105400"/>
            <a:ext cx="2175510" cy="27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8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1061</Words>
  <Application>Microsoft Office PowerPoint</Application>
  <PresentationFormat>On-screen Show (4:3)</PresentationFormat>
  <Paragraphs>109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BMF</dc:creator>
  <cp:lastModifiedBy>avramg</cp:lastModifiedBy>
  <cp:revision>401</cp:revision>
  <cp:lastPrinted>2015-04-16T07:04:31Z</cp:lastPrinted>
  <dcterms:created xsi:type="dcterms:W3CDTF">2013-03-26T07:31:18Z</dcterms:created>
  <dcterms:modified xsi:type="dcterms:W3CDTF">2016-02-11T07:44:12Z</dcterms:modified>
</cp:coreProperties>
</file>